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94" r:id="rId3"/>
    <p:sldId id="258" r:id="rId4"/>
    <p:sldId id="295" r:id="rId6"/>
    <p:sldId id="264" r:id="rId7"/>
    <p:sldId id="257" r:id="rId8"/>
    <p:sldId id="265" r:id="rId9"/>
    <p:sldId id="266" r:id="rId10"/>
    <p:sldId id="268" r:id="rId11"/>
    <p:sldId id="260" r:id="rId12"/>
    <p:sldId id="277" r:id="rId13"/>
    <p:sldId id="278" r:id="rId14"/>
    <p:sldId id="279" r:id="rId15"/>
    <p:sldId id="280" r:id="rId16"/>
    <p:sldId id="261" r:id="rId17"/>
    <p:sldId id="271" r:id="rId18"/>
    <p:sldId id="272" r:id="rId19"/>
    <p:sldId id="281" r:id="rId20"/>
    <p:sldId id="274" r:id="rId21"/>
    <p:sldId id="262" r:id="rId22"/>
    <p:sldId id="267" r:id="rId23"/>
    <p:sldId id="269" r:id="rId24"/>
    <p:sldId id="270" r:id="rId25"/>
    <p:sldId id="276" r:id="rId26"/>
    <p:sldId id="275" r:id="rId27"/>
    <p:sldId id="263" r:id="rId28"/>
    <p:sldId id="293" r:id="rId29"/>
  </p:sldIdLst>
  <p:sldSz cx="12192000" cy="6858000"/>
  <p:notesSz cx="6858000" cy="9144000"/>
  <p:embeddedFontLst>
    <p:embeddedFont>
      <p:font typeface="微软雅黑" panose="020B0503020204020204" pitchFamily="34" charset="-122"/>
      <p:regular r:id="rId33"/>
    </p:embeddedFont>
    <p:embeddedFont>
      <p:font typeface="方正兰亭中黑_GBK" panose="02000000000000000000" pitchFamily="2" charset="-122"/>
      <p:regular r:id="rId34"/>
    </p:embeddedFont>
    <p:embeddedFont>
      <p:font typeface="Agency FB" panose="020B0503020202020204" pitchFamily="34" charset="0"/>
      <p:regular r:id="rId35"/>
      <p:bold r:id="rId36"/>
    </p:embeddedFont>
    <p:embeddedFont>
      <p:font typeface="方正正纤黑简体" panose="02000000000000000000" pitchFamily="2" charset="-122"/>
      <p:regular r:id="rId37"/>
    </p:embeddedFont>
    <p:embeddedFont>
      <p:font typeface="等线" panose="02010600030101010101" charset="-122"/>
      <p:regular r:id="rId38"/>
    </p:embeddedFont>
    <p:embeddedFont>
      <p:font typeface="时尚中黑简体" panose="01010104010101010101" pitchFamily="2" charset="-122"/>
      <p:regular r:id="rId3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8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4723" autoAdjust="0"/>
  </p:normalViewPr>
  <p:slideViewPr>
    <p:cSldViewPr snapToGrid="0" showGuides="1">
      <p:cViewPr varScale="1">
        <p:scale>
          <a:sx n="67" d="100"/>
          <a:sy n="67" d="100"/>
        </p:scale>
        <p:origin x="67" y="21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9" Type="http://schemas.openxmlformats.org/officeDocument/2006/relationships/font" Target="fonts/font7.fntdata"/><Relationship Id="rId38" Type="http://schemas.openxmlformats.org/officeDocument/2006/relationships/font" Target="fonts/font6.fntdata"/><Relationship Id="rId37" Type="http://schemas.openxmlformats.org/officeDocument/2006/relationships/font" Target="fonts/font5.fntdata"/><Relationship Id="rId36" Type="http://schemas.openxmlformats.org/officeDocument/2006/relationships/font" Target="fonts/font4.fntdata"/><Relationship Id="rId35" Type="http://schemas.openxmlformats.org/officeDocument/2006/relationships/font" Target="fonts/font3.fntdata"/><Relationship Id="rId34" Type="http://schemas.openxmlformats.org/officeDocument/2006/relationships/font" Target="fonts/font2.fntdata"/><Relationship Id="rId33" Type="http://schemas.openxmlformats.org/officeDocument/2006/relationships/font" Target="fonts/font1.fntdata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系列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ser>
          <c:idx val="1"/>
          <c:order val="1"/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系列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ser>
          <c:idx val="2"/>
          <c:order val="2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56332496"/>
        <c:axId val="1156345936"/>
      </c:barChart>
      <c:catAx>
        <c:axId val="11563324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56345936"/>
        <c:crosses val="autoZero"/>
        <c:auto val="1"/>
        <c:lblAlgn val="ctr"/>
        <c:lblOffset val="100"/>
        <c:noMultiLvlLbl val="0"/>
      </c:catAx>
      <c:valAx>
        <c:axId val="11563459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56332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1">
                  <a:lumMod val="50000"/>
                  <a:lumOff val="50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Lbls>
            <c:delete val="1"/>
          </c:dLbls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系列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elete val="1"/>
          </c:dLbls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系列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ser>
          <c:idx val="2"/>
          <c:order val="2"/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75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  <a:effectLst/>
            </c:spPr>
          </c:marker>
          <c:dLbls>
            <c:delete val="1"/>
          </c:dLbls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1"/>
        <c:axId val="1156351536"/>
        <c:axId val="1692500480"/>
      </c:lineChart>
      <c:catAx>
        <c:axId val="1156351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692500480"/>
        <c:crosses val="autoZero"/>
        <c:auto val="1"/>
        <c:lblAlgn val="ctr"/>
        <c:lblOffset val="100"/>
        <c:noMultiLvlLbl val="0"/>
      </c:catAx>
      <c:valAx>
        <c:axId val="1692500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56351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7D26-EA8F-4A8A-B742-80F5194446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8FFCF-9BB8-4641-9517-3B3B423002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/>
          <a:srcRect b="15611"/>
          <a:stretch>
            <a:fillRect/>
          </a:stretch>
        </p:blipFill>
        <p:spPr>
          <a:xfrm>
            <a:off x="-3693" y="0"/>
            <a:ext cx="12188878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1016001" y="2061029"/>
            <a:ext cx="4804229" cy="3585029"/>
          </a:xfrm>
          <a:custGeom>
            <a:avLst/>
            <a:gdLst>
              <a:gd name="connsiteX0" fmla="*/ 0 w 4804229"/>
              <a:gd name="connsiteY0" fmla="*/ 0 h 3585029"/>
              <a:gd name="connsiteX1" fmla="*/ 4804229 w 4804229"/>
              <a:gd name="connsiteY1" fmla="*/ 0 h 3585029"/>
              <a:gd name="connsiteX2" fmla="*/ 4804229 w 4804229"/>
              <a:gd name="connsiteY2" fmla="*/ 3585029 h 3585029"/>
              <a:gd name="connsiteX3" fmla="*/ 0 w 4804229"/>
              <a:gd name="connsiteY3" fmla="*/ 3585029 h 358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229" h="3585029">
                <a:moveTo>
                  <a:pt x="0" y="0"/>
                </a:moveTo>
                <a:lnTo>
                  <a:pt x="4804229" y="0"/>
                </a:lnTo>
                <a:lnTo>
                  <a:pt x="4804229" y="3585029"/>
                </a:lnTo>
                <a:lnTo>
                  <a:pt x="0" y="3585029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1614971" y="2487329"/>
            <a:ext cx="2136935" cy="1217822"/>
          </a:xfrm>
          <a:custGeom>
            <a:avLst/>
            <a:gdLst>
              <a:gd name="connsiteX0" fmla="*/ 0 w 2136935"/>
              <a:gd name="connsiteY0" fmla="*/ 0 h 1217822"/>
              <a:gd name="connsiteX1" fmla="*/ 2136935 w 2136935"/>
              <a:gd name="connsiteY1" fmla="*/ 0 h 1217822"/>
              <a:gd name="connsiteX2" fmla="*/ 2136935 w 2136935"/>
              <a:gd name="connsiteY2" fmla="*/ 1217822 h 1217822"/>
              <a:gd name="connsiteX3" fmla="*/ 0 w 2136935"/>
              <a:gd name="connsiteY3" fmla="*/ 1217822 h 121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6935" h="1217822">
                <a:moveTo>
                  <a:pt x="0" y="0"/>
                </a:moveTo>
                <a:lnTo>
                  <a:pt x="2136935" y="0"/>
                </a:lnTo>
                <a:lnTo>
                  <a:pt x="2136935" y="1217822"/>
                </a:lnTo>
                <a:lnTo>
                  <a:pt x="0" y="1217822"/>
                </a:ln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4432088" y="2050482"/>
            <a:ext cx="3348000" cy="1908000"/>
          </a:xfrm>
          <a:custGeom>
            <a:avLst/>
            <a:gdLst>
              <a:gd name="connsiteX0" fmla="*/ 0 w 3348000"/>
              <a:gd name="connsiteY0" fmla="*/ 0 h 1908000"/>
              <a:gd name="connsiteX1" fmla="*/ 3348000 w 3348000"/>
              <a:gd name="connsiteY1" fmla="*/ 0 h 1908000"/>
              <a:gd name="connsiteX2" fmla="*/ 3348000 w 3348000"/>
              <a:gd name="connsiteY2" fmla="*/ 1908000 h 1908000"/>
              <a:gd name="connsiteX3" fmla="*/ 0 w 3348000"/>
              <a:gd name="connsiteY3" fmla="*/ 1908000 h 19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48000" h="1908000">
                <a:moveTo>
                  <a:pt x="0" y="0"/>
                </a:moveTo>
                <a:lnTo>
                  <a:pt x="3348000" y="0"/>
                </a:lnTo>
                <a:lnTo>
                  <a:pt x="3348000" y="1908000"/>
                </a:lnTo>
                <a:lnTo>
                  <a:pt x="0" y="1908000"/>
                </a:ln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8460271" y="2487329"/>
            <a:ext cx="2136935" cy="1217822"/>
          </a:xfrm>
          <a:custGeom>
            <a:avLst/>
            <a:gdLst>
              <a:gd name="connsiteX0" fmla="*/ 0 w 2136935"/>
              <a:gd name="connsiteY0" fmla="*/ 0 h 1217822"/>
              <a:gd name="connsiteX1" fmla="*/ 2136935 w 2136935"/>
              <a:gd name="connsiteY1" fmla="*/ 0 h 1217822"/>
              <a:gd name="connsiteX2" fmla="*/ 2136935 w 2136935"/>
              <a:gd name="connsiteY2" fmla="*/ 1217822 h 1217822"/>
              <a:gd name="connsiteX3" fmla="*/ 0 w 2136935"/>
              <a:gd name="connsiteY3" fmla="*/ 1217822 h 121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6935" h="1217822">
                <a:moveTo>
                  <a:pt x="0" y="0"/>
                </a:moveTo>
                <a:lnTo>
                  <a:pt x="2136935" y="0"/>
                </a:lnTo>
                <a:lnTo>
                  <a:pt x="2136935" y="1217822"/>
                </a:lnTo>
                <a:lnTo>
                  <a:pt x="0" y="1217822"/>
                </a:ln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5884982" y="1336847"/>
            <a:ext cx="0" cy="3892457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淘宝店chenying0907 13"/>
          <p:cNvSpPr txBox="1"/>
          <p:nvPr userDrawn="1"/>
        </p:nvSpPr>
        <p:spPr>
          <a:xfrm>
            <a:off x="599710" y="2624285"/>
            <a:ext cx="47542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西北大学微信公众平台</a:t>
            </a:r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荣誉出品</a:t>
            </a:r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algn="ctr" defTabSz="457200" rtl="0" eaLnBrk="1" latinLnBrk="0" hangingPunct="1">
              <a:lnSpc>
                <a:spcPct val="150000"/>
              </a:lnSpc>
            </a:pPr>
            <a:r>
              <a:rPr lang="zh-CN" altLang="en-US" sz="1600" b="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图片素材来源</a:t>
            </a:r>
            <a:r>
              <a:rPr lang="zh-CN" altLang="en-US" sz="1600" b="1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“微西大”新媒体中心</a:t>
            </a:r>
            <a:endParaRPr lang="en-US" altLang="zh-CN" sz="1600" b="1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版式设计</a:t>
            </a:r>
            <a:r>
              <a:rPr lang="zh-CN" altLang="en-US" sz="1600" b="0" baseline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b="1" kern="1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Hoder</a:t>
            </a:r>
            <a:endParaRPr lang="en-US" altLang="zh-CN" sz="1600" b="1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部分素材来自网络</a:t>
            </a:r>
            <a:endParaRPr lang="en-US" altLang="zh-CN" sz="1600" b="0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淘宝店chenying0907 13"/>
          <p:cNvSpPr txBox="1"/>
          <p:nvPr userDrawn="1"/>
        </p:nvSpPr>
        <p:spPr>
          <a:xfrm>
            <a:off x="6520689" y="2808951"/>
            <a:ext cx="47542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扫码关注西北大学微信公众平台</a:t>
            </a:r>
            <a:endParaRPr lang="en-US" altLang="zh-CN" sz="16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公众号：</a:t>
            </a: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northwest1902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400" b="1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新浪微博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西北大学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投稿邮箱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xidaweixin@qq.com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2484388" y="1336847"/>
            <a:ext cx="984925" cy="99669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screen">
            <a:clrChange>
              <a:clrFrom>
                <a:srgbClr val="EBFFFF">
                  <a:alpha val="100000"/>
                </a:srgbClr>
              </a:clrFrom>
              <a:clrTo>
                <a:srgbClr val="EBFFFF">
                  <a:alpha val="100000"/>
                  <a:alpha val="0"/>
                </a:srgbClr>
              </a:clrTo>
            </a:clrChange>
            <a:grayscl/>
            <a:lum bright="10000" contrast="-6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02787" y="1366772"/>
            <a:ext cx="1190086" cy="11900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353181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1449388"/>
            <a:ext cx="12192000" cy="5408612"/>
          </a:xfrm>
          <a:custGeom>
            <a:avLst/>
            <a:gdLst>
              <a:gd name="connsiteX0" fmla="*/ 0 w 12192000"/>
              <a:gd name="connsiteY0" fmla="*/ 0 h 5408612"/>
              <a:gd name="connsiteX1" fmla="*/ 12192000 w 12192000"/>
              <a:gd name="connsiteY1" fmla="*/ 0 h 5408612"/>
              <a:gd name="connsiteX2" fmla="*/ 12192000 w 12192000"/>
              <a:gd name="connsiteY2" fmla="*/ 5408612 h 5408612"/>
              <a:gd name="connsiteX3" fmla="*/ 0 w 12192000"/>
              <a:gd name="connsiteY3" fmla="*/ 5408612 h 540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408612">
                <a:moveTo>
                  <a:pt x="0" y="0"/>
                </a:moveTo>
                <a:lnTo>
                  <a:pt x="12192000" y="0"/>
                </a:lnTo>
                <a:lnTo>
                  <a:pt x="12192000" y="5408612"/>
                </a:lnTo>
                <a:lnTo>
                  <a:pt x="0" y="5408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901371" y="2148115"/>
            <a:ext cx="1712686" cy="1712686"/>
          </a:xfrm>
          <a:custGeom>
            <a:avLst/>
            <a:gdLst>
              <a:gd name="connsiteX0" fmla="*/ 856343 w 1712686"/>
              <a:gd name="connsiteY0" fmla="*/ 0 h 1712686"/>
              <a:gd name="connsiteX1" fmla="*/ 1712686 w 1712686"/>
              <a:gd name="connsiteY1" fmla="*/ 856343 h 1712686"/>
              <a:gd name="connsiteX2" fmla="*/ 856343 w 1712686"/>
              <a:gd name="connsiteY2" fmla="*/ 1712686 h 1712686"/>
              <a:gd name="connsiteX3" fmla="*/ 0 w 1712686"/>
              <a:gd name="connsiteY3" fmla="*/ 856343 h 1712686"/>
              <a:gd name="connsiteX4" fmla="*/ 856343 w 1712686"/>
              <a:gd name="connsiteY4" fmla="*/ 0 h 1712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2686" h="1712686">
                <a:moveTo>
                  <a:pt x="856343" y="0"/>
                </a:moveTo>
                <a:cubicBezTo>
                  <a:pt x="1329288" y="0"/>
                  <a:pt x="1712686" y="383398"/>
                  <a:pt x="1712686" y="856343"/>
                </a:cubicBezTo>
                <a:cubicBezTo>
                  <a:pt x="1712686" y="1329288"/>
                  <a:pt x="1329288" y="1712686"/>
                  <a:pt x="856343" y="1712686"/>
                </a:cubicBezTo>
                <a:cubicBezTo>
                  <a:pt x="383398" y="1712686"/>
                  <a:pt x="0" y="1329288"/>
                  <a:pt x="0" y="856343"/>
                </a:cubicBezTo>
                <a:cubicBezTo>
                  <a:pt x="0" y="383398"/>
                  <a:pt x="383398" y="0"/>
                  <a:pt x="856343" y="0"/>
                </a:cubicBez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39657" y="2148115"/>
            <a:ext cx="1712686" cy="1712686"/>
          </a:xfrm>
          <a:custGeom>
            <a:avLst/>
            <a:gdLst>
              <a:gd name="connsiteX0" fmla="*/ 856343 w 1712686"/>
              <a:gd name="connsiteY0" fmla="*/ 0 h 1712686"/>
              <a:gd name="connsiteX1" fmla="*/ 1712686 w 1712686"/>
              <a:gd name="connsiteY1" fmla="*/ 856343 h 1712686"/>
              <a:gd name="connsiteX2" fmla="*/ 856343 w 1712686"/>
              <a:gd name="connsiteY2" fmla="*/ 1712686 h 1712686"/>
              <a:gd name="connsiteX3" fmla="*/ 0 w 1712686"/>
              <a:gd name="connsiteY3" fmla="*/ 856343 h 1712686"/>
              <a:gd name="connsiteX4" fmla="*/ 856343 w 1712686"/>
              <a:gd name="connsiteY4" fmla="*/ 0 h 1712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2686" h="1712686">
                <a:moveTo>
                  <a:pt x="856343" y="0"/>
                </a:moveTo>
                <a:cubicBezTo>
                  <a:pt x="1329288" y="0"/>
                  <a:pt x="1712686" y="383398"/>
                  <a:pt x="1712686" y="856343"/>
                </a:cubicBezTo>
                <a:cubicBezTo>
                  <a:pt x="1712686" y="1329288"/>
                  <a:pt x="1329288" y="1712686"/>
                  <a:pt x="856343" y="1712686"/>
                </a:cubicBezTo>
                <a:cubicBezTo>
                  <a:pt x="383398" y="1712686"/>
                  <a:pt x="0" y="1329288"/>
                  <a:pt x="0" y="856343"/>
                </a:cubicBezTo>
                <a:cubicBezTo>
                  <a:pt x="0" y="383398"/>
                  <a:pt x="383398" y="0"/>
                  <a:pt x="856343" y="0"/>
                </a:cubicBez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577943" y="2148115"/>
            <a:ext cx="1712686" cy="1712686"/>
          </a:xfrm>
          <a:custGeom>
            <a:avLst/>
            <a:gdLst>
              <a:gd name="connsiteX0" fmla="*/ 856343 w 1712686"/>
              <a:gd name="connsiteY0" fmla="*/ 0 h 1712686"/>
              <a:gd name="connsiteX1" fmla="*/ 1712686 w 1712686"/>
              <a:gd name="connsiteY1" fmla="*/ 856343 h 1712686"/>
              <a:gd name="connsiteX2" fmla="*/ 856343 w 1712686"/>
              <a:gd name="connsiteY2" fmla="*/ 1712686 h 1712686"/>
              <a:gd name="connsiteX3" fmla="*/ 0 w 1712686"/>
              <a:gd name="connsiteY3" fmla="*/ 856343 h 1712686"/>
              <a:gd name="connsiteX4" fmla="*/ 856343 w 1712686"/>
              <a:gd name="connsiteY4" fmla="*/ 0 h 1712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2686" h="1712686">
                <a:moveTo>
                  <a:pt x="856343" y="0"/>
                </a:moveTo>
                <a:cubicBezTo>
                  <a:pt x="1329288" y="0"/>
                  <a:pt x="1712686" y="383398"/>
                  <a:pt x="1712686" y="856343"/>
                </a:cubicBezTo>
                <a:cubicBezTo>
                  <a:pt x="1712686" y="1329288"/>
                  <a:pt x="1329288" y="1712686"/>
                  <a:pt x="856343" y="1712686"/>
                </a:cubicBezTo>
                <a:cubicBezTo>
                  <a:pt x="383398" y="1712686"/>
                  <a:pt x="0" y="1329288"/>
                  <a:pt x="0" y="856343"/>
                </a:cubicBezTo>
                <a:cubicBezTo>
                  <a:pt x="0" y="383398"/>
                  <a:pt x="383398" y="0"/>
                  <a:pt x="856343" y="0"/>
                </a:cubicBez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874713" y="2612571"/>
            <a:ext cx="4176258" cy="2496458"/>
          </a:xfrm>
          <a:custGeom>
            <a:avLst/>
            <a:gdLst>
              <a:gd name="connsiteX0" fmla="*/ 0 w 4176258"/>
              <a:gd name="connsiteY0" fmla="*/ 0 h 2496458"/>
              <a:gd name="connsiteX1" fmla="*/ 4176258 w 4176258"/>
              <a:gd name="connsiteY1" fmla="*/ 0 h 2496458"/>
              <a:gd name="connsiteX2" fmla="*/ 4176258 w 4176258"/>
              <a:gd name="connsiteY2" fmla="*/ 2496458 h 2496458"/>
              <a:gd name="connsiteX3" fmla="*/ 0 w 4176258"/>
              <a:gd name="connsiteY3" fmla="*/ 2496458 h 2496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6258" h="2496458">
                <a:moveTo>
                  <a:pt x="0" y="0"/>
                </a:moveTo>
                <a:lnTo>
                  <a:pt x="4176258" y="0"/>
                </a:lnTo>
                <a:lnTo>
                  <a:pt x="4176258" y="2496458"/>
                </a:lnTo>
                <a:lnTo>
                  <a:pt x="0" y="24964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1089252" y="1741714"/>
            <a:ext cx="3374572" cy="3374572"/>
          </a:xfrm>
          <a:custGeom>
            <a:avLst/>
            <a:gdLst>
              <a:gd name="connsiteX0" fmla="*/ 1687286 w 3374572"/>
              <a:gd name="connsiteY0" fmla="*/ 0 h 3374572"/>
              <a:gd name="connsiteX1" fmla="*/ 3374572 w 3374572"/>
              <a:gd name="connsiteY1" fmla="*/ 1687286 h 3374572"/>
              <a:gd name="connsiteX2" fmla="*/ 1687286 w 3374572"/>
              <a:gd name="connsiteY2" fmla="*/ 3374572 h 3374572"/>
              <a:gd name="connsiteX3" fmla="*/ 0 w 3374572"/>
              <a:gd name="connsiteY3" fmla="*/ 1687286 h 3374572"/>
              <a:gd name="connsiteX4" fmla="*/ 1687286 w 3374572"/>
              <a:gd name="connsiteY4" fmla="*/ 0 h 337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4572" h="3374572">
                <a:moveTo>
                  <a:pt x="1687286" y="0"/>
                </a:moveTo>
                <a:cubicBezTo>
                  <a:pt x="2619148" y="0"/>
                  <a:pt x="3374572" y="755424"/>
                  <a:pt x="3374572" y="1687286"/>
                </a:cubicBezTo>
                <a:cubicBezTo>
                  <a:pt x="3374572" y="2619148"/>
                  <a:pt x="2619148" y="3374572"/>
                  <a:pt x="1687286" y="3374572"/>
                </a:cubicBezTo>
                <a:cubicBezTo>
                  <a:pt x="755424" y="3374572"/>
                  <a:pt x="0" y="2619148"/>
                  <a:pt x="0" y="1687286"/>
                </a:cubicBezTo>
                <a:cubicBezTo>
                  <a:pt x="0" y="755424"/>
                  <a:pt x="755424" y="0"/>
                  <a:pt x="1687286" y="0"/>
                </a:cubicBez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874713" y="1944915"/>
            <a:ext cx="2544432" cy="2612571"/>
          </a:xfrm>
          <a:custGeom>
            <a:avLst/>
            <a:gdLst>
              <a:gd name="connsiteX0" fmla="*/ 0 w 2544432"/>
              <a:gd name="connsiteY0" fmla="*/ 0 h 2612571"/>
              <a:gd name="connsiteX1" fmla="*/ 2544432 w 2544432"/>
              <a:gd name="connsiteY1" fmla="*/ 0 h 2612571"/>
              <a:gd name="connsiteX2" fmla="*/ 2544432 w 2544432"/>
              <a:gd name="connsiteY2" fmla="*/ 2612571 h 2612571"/>
              <a:gd name="connsiteX3" fmla="*/ 0 w 2544432"/>
              <a:gd name="connsiteY3" fmla="*/ 2612571 h 261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4432" h="2612571">
                <a:moveTo>
                  <a:pt x="0" y="0"/>
                </a:moveTo>
                <a:lnTo>
                  <a:pt x="2544432" y="0"/>
                </a:lnTo>
                <a:lnTo>
                  <a:pt x="2544432" y="2612571"/>
                </a:lnTo>
                <a:lnTo>
                  <a:pt x="0" y="2612571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3507427" y="1944915"/>
            <a:ext cx="2544432" cy="2612571"/>
          </a:xfrm>
          <a:custGeom>
            <a:avLst/>
            <a:gdLst>
              <a:gd name="connsiteX0" fmla="*/ 0 w 2544432"/>
              <a:gd name="connsiteY0" fmla="*/ 0 h 2612571"/>
              <a:gd name="connsiteX1" fmla="*/ 2544432 w 2544432"/>
              <a:gd name="connsiteY1" fmla="*/ 0 h 2612571"/>
              <a:gd name="connsiteX2" fmla="*/ 2544432 w 2544432"/>
              <a:gd name="connsiteY2" fmla="*/ 2612571 h 2612571"/>
              <a:gd name="connsiteX3" fmla="*/ 0 w 2544432"/>
              <a:gd name="connsiteY3" fmla="*/ 2612571 h 261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4432" h="2612571">
                <a:moveTo>
                  <a:pt x="0" y="0"/>
                </a:moveTo>
                <a:lnTo>
                  <a:pt x="2544432" y="0"/>
                </a:lnTo>
                <a:lnTo>
                  <a:pt x="2544432" y="2612571"/>
                </a:lnTo>
                <a:lnTo>
                  <a:pt x="0" y="2612571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6140142" y="1944915"/>
            <a:ext cx="2544432" cy="2612571"/>
          </a:xfrm>
          <a:custGeom>
            <a:avLst/>
            <a:gdLst>
              <a:gd name="connsiteX0" fmla="*/ 0 w 2544432"/>
              <a:gd name="connsiteY0" fmla="*/ 0 h 2612571"/>
              <a:gd name="connsiteX1" fmla="*/ 2544432 w 2544432"/>
              <a:gd name="connsiteY1" fmla="*/ 0 h 2612571"/>
              <a:gd name="connsiteX2" fmla="*/ 2544432 w 2544432"/>
              <a:gd name="connsiteY2" fmla="*/ 2612571 h 2612571"/>
              <a:gd name="connsiteX3" fmla="*/ 0 w 2544432"/>
              <a:gd name="connsiteY3" fmla="*/ 2612571 h 261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4432" h="2612571">
                <a:moveTo>
                  <a:pt x="0" y="0"/>
                </a:moveTo>
                <a:lnTo>
                  <a:pt x="2544432" y="0"/>
                </a:lnTo>
                <a:lnTo>
                  <a:pt x="2544432" y="2612571"/>
                </a:lnTo>
                <a:lnTo>
                  <a:pt x="0" y="2612571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8772856" y="1944915"/>
            <a:ext cx="2544432" cy="2612571"/>
          </a:xfrm>
          <a:custGeom>
            <a:avLst/>
            <a:gdLst>
              <a:gd name="connsiteX0" fmla="*/ 0 w 2544432"/>
              <a:gd name="connsiteY0" fmla="*/ 0 h 2612571"/>
              <a:gd name="connsiteX1" fmla="*/ 2544432 w 2544432"/>
              <a:gd name="connsiteY1" fmla="*/ 0 h 2612571"/>
              <a:gd name="connsiteX2" fmla="*/ 2544432 w 2544432"/>
              <a:gd name="connsiteY2" fmla="*/ 2612571 h 2612571"/>
              <a:gd name="connsiteX3" fmla="*/ 0 w 2544432"/>
              <a:gd name="connsiteY3" fmla="*/ 2612571 h 261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4432" h="2612571">
                <a:moveTo>
                  <a:pt x="0" y="0"/>
                </a:moveTo>
                <a:lnTo>
                  <a:pt x="2544432" y="0"/>
                </a:lnTo>
                <a:lnTo>
                  <a:pt x="2544432" y="2612571"/>
                </a:lnTo>
                <a:lnTo>
                  <a:pt x="0" y="2612571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516914" y="1828800"/>
            <a:ext cx="4266114" cy="4064000"/>
          </a:xfrm>
          <a:custGeom>
            <a:avLst/>
            <a:gdLst>
              <a:gd name="connsiteX0" fmla="*/ 0 w 4266114"/>
              <a:gd name="connsiteY0" fmla="*/ 0 h 4064000"/>
              <a:gd name="connsiteX1" fmla="*/ 4266114 w 4266114"/>
              <a:gd name="connsiteY1" fmla="*/ 0 h 4064000"/>
              <a:gd name="connsiteX2" fmla="*/ 4266114 w 4266114"/>
              <a:gd name="connsiteY2" fmla="*/ 4064000 h 4064000"/>
              <a:gd name="connsiteX3" fmla="*/ 0 w 4266114"/>
              <a:gd name="connsiteY3" fmla="*/ 4064000 h 40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6114" h="4064000">
                <a:moveTo>
                  <a:pt x="0" y="0"/>
                </a:moveTo>
                <a:lnTo>
                  <a:pt x="4266114" y="0"/>
                </a:lnTo>
                <a:lnTo>
                  <a:pt x="4266114" y="4064000"/>
                </a:lnTo>
                <a:lnTo>
                  <a:pt x="0" y="4064000"/>
                </a:lnTo>
                <a:close/>
              </a:path>
            </a:pathLst>
          </a:custGeom>
          <a:ln w="57150">
            <a:solidFill>
              <a:schemeClr val="accent2"/>
            </a:solidFill>
          </a:ln>
        </p:spPr>
        <p:txBody>
          <a:bodyPr wrap="square">
            <a:noAutofit/>
          </a:bodyPr>
          <a:lstStyle>
            <a:lvl1pPr>
              <a:defRPr lang="zh-CN" altLang="en-US"/>
            </a:lvl1pPr>
          </a:lstStyle>
          <a:p>
            <a:pPr lvl="0"/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11065759" y="5906313"/>
            <a:ext cx="746472" cy="75539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6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microsoft.com/office/2007/relationships/hdphoto" Target="../media/hdphoto4.wdp"/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microsoft.com/office/2007/relationships/hdphoto" Target="../media/hdphoto4.wdp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microsoft.com/office/2007/relationships/hdphoto" Target="../media/hdphoto4.wdp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microsoft.com/office/2007/relationships/hdphoto" Target="../media/hdphoto4.wdp"/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microsoft.com/office/2007/relationships/hdphoto" Target="../media/hdphoto4.wdp"/><Relationship Id="rId1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hdphoto4.wdp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microsoft.com/office/2007/relationships/hdphoto" Target="../media/hdphoto4.wdp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1219569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/>
          <a:srcRect b="15611"/>
          <a:stretch>
            <a:fillRect/>
          </a:stretch>
        </p:blipFill>
        <p:spPr>
          <a:xfrm>
            <a:off x="-3693" y="0"/>
            <a:ext cx="12188878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387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210228" y="3514272"/>
            <a:ext cx="528542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西北大学</a:t>
            </a:r>
            <a:r>
              <a:rPr lang="en-US" altLang="zh-CN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PPT</a:t>
            </a:r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模板</a:t>
            </a:r>
            <a:endParaRPr lang="zh-CN" alt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41374" y="4279372"/>
            <a:ext cx="634019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丨适用于论文答辩丨项目展示丨工作汇报丨计划总结丨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43314" y="4613585"/>
            <a:ext cx="6084586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  <a:ea typeface="+mj-ea"/>
              </a:rPr>
              <a:t>插入一段简短的介绍</a:t>
            </a:r>
            <a:endParaRPr lang="en-US" altLang="zh-CN" dirty="0">
              <a:solidFill>
                <a:schemeClr val="bg1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10228" y="2004222"/>
            <a:ext cx="2002471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rPr>
              <a:t>2018</a:t>
            </a:r>
            <a:endParaRPr lang="zh-CN" alt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方正兰亭中黑_GBK" panose="02000000000000000000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346200" y="3431722"/>
            <a:ext cx="23368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248" y="5803086"/>
            <a:ext cx="1613454" cy="4515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6" name="图表 5"/>
          <p:cNvGraphicFramePr/>
          <p:nvPr/>
        </p:nvGraphicFramePr>
        <p:xfrm>
          <a:off x="874712" y="1600200"/>
          <a:ext cx="10442576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5" name="直接连接符 4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6" name="图表 5"/>
          <p:cNvGraphicFramePr/>
          <p:nvPr/>
        </p:nvGraphicFramePr>
        <p:xfrm>
          <a:off x="1110992" y="1676400"/>
          <a:ext cx="6502399" cy="433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7613391" y="1676400"/>
            <a:ext cx="3752699" cy="3671949"/>
            <a:chOff x="5252099" y="3071453"/>
            <a:chExt cx="3752699" cy="3671949"/>
          </a:xfrm>
        </p:grpSpPr>
        <p:sp>
          <p:nvSpPr>
            <p:cNvPr id="8" name="文本框 7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52099" y="3450193"/>
              <a:ext cx="3752699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年被确定为全国重点大学。现为首批国家“世界一流学科建设高校”，国家“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211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工程”建设院校、教育部与陕西省共建高校。</a:t>
              </a:r>
              <a:endParaRPr lang="en-US" altLang="zh-CN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>
          <a:xfrm>
            <a:off x="0" y="1449388"/>
            <a:ext cx="12192000" cy="5408612"/>
          </a:xfrm>
        </p:spPr>
      </p:pic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02000" y="1016057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0" y="1449388"/>
            <a:ext cx="12192000" cy="540861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112159" y="2424478"/>
            <a:ext cx="3002641" cy="3918170"/>
            <a:chOff x="5252099" y="3071453"/>
            <a:chExt cx="3002641" cy="3918170"/>
          </a:xfrm>
        </p:grpSpPr>
        <p:sp>
          <p:nvSpPr>
            <p:cNvPr id="6" name="文本框 5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252099" y="3450193"/>
              <a:ext cx="300264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en-US" altLang="zh-CN" sz="1600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595263" y="2424478"/>
            <a:ext cx="3002641" cy="3918170"/>
            <a:chOff x="5252099" y="3071453"/>
            <a:chExt cx="3002641" cy="3918170"/>
          </a:xfrm>
        </p:grpSpPr>
        <p:sp>
          <p:nvSpPr>
            <p:cNvPr id="9" name="文本框 8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252099" y="3450193"/>
              <a:ext cx="300264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en-US" altLang="zh-CN" sz="1600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078367" y="2424478"/>
            <a:ext cx="3002641" cy="4164392"/>
            <a:chOff x="5252099" y="3071453"/>
            <a:chExt cx="3002641" cy="4164392"/>
          </a:xfrm>
        </p:grpSpPr>
        <p:sp>
          <p:nvSpPr>
            <p:cNvPr id="12" name="文本框 11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252099" y="3450193"/>
              <a:ext cx="3002641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en-US" altLang="zh-CN" sz="1600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  <a:p>
              <a:pPr lvl="0" algn="just"/>
              <a:endParaRPr lang="en-US" altLang="zh-CN" sz="1600" dirty="0">
                <a:solidFill>
                  <a:schemeClr val="bg1"/>
                </a:solidFill>
                <a:latin typeface="Agency FB" panose="020B0503020202020204" pitchFamily="34" charset="0"/>
                <a:ea typeface="时尚中黑简体" panose="01010104010101010101" pitchFamily="2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059062" y="2255580"/>
            <a:ext cx="2946613" cy="1332847"/>
            <a:chOff x="874713" y="4293102"/>
            <a:chExt cx="2946613" cy="1332847"/>
          </a:xfrm>
        </p:grpSpPr>
        <p:sp>
          <p:nvSpPr>
            <p:cNvPr id="18" name="文本框 17"/>
            <p:cNvSpPr txBox="1"/>
            <p:nvPr/>
          </p:nvSpPr>
          <p:spPr>
            <a:xfrm>
              <a:off x="874713" y="4293102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74714" y="4671842"/>
              <a:ext cx="29466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059062" y="4113408"/>
            <a:ext cx="2946613" cy="1332847"/>
            <a:chOff x="874713" y="4293102"/>
            <a:chExt cx="2946613" cy="1332847"/>
          </a:xfrm>
        </p:grpSpPr>
        <p:sp>
          <p:nvSpPr>
            <p:cNvPr id="23" name="文本框 22"/>
            <p:cNvSpPr txBox="1"/>
            <p:nvPr/>
          </p:nvSpPr>
          <p:spPr>
            <a:xfrm>
              <a:off x="874713" y="4293102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74714" y="4671842"/>
              <a:ext cx="29466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186325" y="2255580"/>
            <a:ext cx="2946612" cy="1332847"/>
            <a:chOff x="874714" y="4293102"/>
            <a:chExt cx="2946612" cy="1332847"/>
          </a:xfrm>
        </p:grpSpPr>
        <p:sp>
          <p:nvSpPr>
            <p:cNvPr id="28" name="文本框 27"/>
            <p:cNvSpPr txBox="1"/>
            <p:nvPr/>
          </p:nvSpPr>
          <p:spPr>
            <a:xfrm>
              <a:off x="2097777" y="4293102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74714" y="4671842"/>
              <a:ext cx="29466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186325" y="4113408"/>
            <a:ext cx="2946612" cy="1332847"/>
            <a:chOff x="874714" y="4293102"/>
            <a:chExt cx="2946612" cy="1332847"/>
          </a:xfrm>
        </p:grpSpPr>
        <p:sp>
          <p:nvSpPr>
            <p:cNvPr id="33" name="文本框 32"/>
            <p:cNvSpPr txBox="1"/>
            <p:nvPr/>
          </p:nvSpPr>
          <p:spPr>
            <a:xfrm>
              <a:off x="2126631" y="4293102"/>
              <a:ext cx="16946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时尚中黑简体" panose="01010104010101010101" pitchFamily="2" charset="-122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ea typeface="时尚中黑简体" panose="01010104010101010101" pitchFamily="2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74714" y="4671842"/>
              <a:ext cx="29466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362190" y="2126991"/>
            <a:ext cx="3467618" cy="3467618"/>
            <a:chOff x="4362190" y="2126991"/>
            <a:chExt cx="3467618" cy="3467618"/>
          </a:xfrm>
        </p:grpSpPr>
        <p:sp>
          <p:nvSpPr>
            <p:cNvPr id="6" name="空心弧 5"/>
            <p:cNvSpPr/>
            <p:nvPr/>
          </p:nvSpPr>
          <p:spPr>
            <a:xfrm>
              <a:off x="4761398" y="2526199"/>
              <a:ext cx="2669201" cy="2669201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空心弧 6"/>
            <p:cNvSpPr/>
            <p:nvPr/>
          </p:nvSpPr>
          <p:spPr>
            <a:xfrm>
              <a:off x="4761398" y="2526199"/>
              <a:ext cx="2669201" cy="2669201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空心弧 7"/>
            <p:cNvSpPr/>
            <p:nvPr/>
          </p:nvSpPr>
          <p:spPr>
            <a:xfrm>
              <a:off x="4761398" y="2526199"/>
              <a:ext cx="2669201" cy="2669201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761398" y="2526199"/>
              <a:ext cx="2669201" cy="2669201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chemeClr val="bg1">
                <a:lumMod val="75000"/>
              </a:schemeClr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任意多边形: 形状 9"/>
            <p:cNvSpPr/>
            <p:nvPr/>
          </p:nvSpPr>
          <p:spPr>
            <a:xfrm>
              <a:off x="5481455" y="3246256"/>
              <a:ext cx="1229088" cy="1229088"/>
            </a:xfrm>
            <a:custGeom>
              <a:avLst/>
              <a:gdLst>
                <a:gd name="connsiteX0" fmla="*/ 0 w 1918890"/>
                <a:gd name="connsiteY0" fmla="*/ 959445 h 1918890"/>
                <a:gd name="connsiteX1" fmla="*/ 959445 w 1918890"/>
                <a:gd name="connsiteY1" fmla="*/ 0 h 1918890"/>
                <a:gd name="connsiteX2" fmla="*/ 1918890 w 1918890"/>
                <a:gd name="connsiteY2" fmla="*/ 959445 h 1918890"/>
                <a:gd name="connsiteX3" fmla="*/ 959445 w 1918890"/>
                <a:gd name="connsiteY3" fmla="*/ 1918890 h 1918890"/>
                <a:gd name="connsiteX4" fmla="*/ 0 w 1918890"/>
                <a:gd name="connsiteY4" fmla="*/ 959445 h 191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890" h="1918890">
                  <a:moveTo>
                    <a:pt x="0" y="959445"/>
                  </a:moveTo>
                  <a:cubicBezTo>
                    <a:pt x="0" y="429558"/>
                    <a:pt x="429558" y="0"/>
                    <a:pt x="959445" y="0"/>
                  </a:cubicBezTo>
                  <a:cubicBezTo>
                    <a:pt x="1489332" y="0"/>
                    <a:pt x="1918890" y="429558"/>
                    <a:pt x="1918890" y="959445"/>
                  </a:cubicBezTo>
                  <a:cubicBezTo>
                    <a:pt x="1918890" y="1489332"/>
                    <a:pt x="1489332" y="1918890"/>
                    <a:pt x="959445" y="1918890"/>
                  </a:cubicBezTo>
                  <a:cubicBezTo>
                    <a:pt x="429558" y="1918890"/>
                    <a:pt x="0" y="1489332"/>
                    <a:pt x="0" y="9594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5625" tIns="335625" rIns="335625" bIns="335625" numCol="1" spcCol="1270" anchor="ctr" anchorCtr="0">
              <a:noAutofit/>
            </a:bodyPr>
            <a:lstStyle/>
            <a:p>
              <a:pPr marL="0" lvl="0" indent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4300" kern="1200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5665818" y="2126991"/>
              <a:ext cx="860362" cy="860362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6969446" y="3430619"/>
              <a:ext cx="860362" cy="860362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665818" y="4734247"/>
              <a:ext cx="860362" cy="860362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362190" y="3430619"/>
              <a:ext cx="860362" cy="860362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/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5843859" y="3559673"/>
              <a:ext cx="504279" cy="602254"/>
            </a:xfrm>
            <a:custGeom>
              <a:avLst/>
              <a:gdLst>
                <a:gd name="connsiteX0" fmla="*/ 132196 w 277813"/>
                <a:gd name="connsiteY0" fmla="*/ 133350 h 331788"/>
                <a:gd name="connsiteX1" fmla="*/ 132196 w 277813"/>
                <a:gd name="connsiteY1" fmla="*/ 152673 h 331788"/>
                <a:gd name="connsiteX2" fmla="*/ 99724 w 277813"/>
                <a:gd name="connsiteY2" fmla="*/ 186167 h 331788"/>
                <a:gd name="connsiteX3" fmla="*/ 134793 w 277813"/>
                <a:gd name="connsiteY3" fmla="*/ 220949 h 331788"/>
                <a:gd name="connsiteX4" fmla="*/ 154276 w 277813"/>
                <a:gd name="connsiteY4" fmla="*/ 237696 h 331788"/>
                <a:gd name="connsiteX5" fmla="*/ 136092 w 277813"/>
                <a:gd name="connsiteY5" fmla="*/ 249290 h 331788"/>
                <a:gd name="connsiteX6" fmla="*/ 104920 w 277813"/>
                <a:gd name="connsiteY6" fmla="*/ 241561 h 331788"/>
                <a:gd name="connsiteX7" fmla="*/ 98425 w 277813"/>
                <a:gd name="connsiteY7" fmla="*/ 263460 h 331788"/>
                <a:gd name="connsiteX8" fmla="*/ 130897 w 277813"/>
                <a:gd name="connsiteY8" fmla="*/ 272478 h 331788"/>
                <a:gd name="connsiteX9" fmla="*/ 130897 w 277813"/>
                <a:gd name="connsiteY9" fmla="*/ 290513 h 331788"/>
                <a:gd name="connsiteX10" fmla="*/ 150380 w 277813"/>
                <a:gd name="connsiteY10" fmla="*/ 290513 h 331788"/>
                <a:gd name="connsiteX11" fmla="*/ 150380 w 277813"/>
                <a:gd name="connsiteY11" fmla="*/ 271190 h 331788"/>
                <a:gd name="connsiteX12" fmla="*/ 184150 w 277813"/>
                <a:gd name="connsiteY12" fmla="*/ 235120 h 331788"/>
                <a:gd name="connsiteX13" fmla="*/ 152978 w 277813"/>
                <a:gd name="connsiteY13" fmla="*/ 199049 h 331788"/>
                <a:gd name="connsiteX14" fmla="*/ 129598 w 277813"/>
                <a:gd name="connsiteY14" fmla="*/ 182303 h 331788"/>
                <a:gd name="connsiteX15" fmla="*/ 146483 w 277813"/>
                <a:gd name="connsiteY15" fmla="*/ 171997 h 331788"/>
                <a:gd name="connsiteX16" fmla="*/ 173759 w 277813"/>
                <a:gd name="connsiteY16" fmla="*/ 178438 h 331788"/>
                <a:gd name="connsiteX17" fmla="*/ 178955 w 277813"/>
                <a:gd name="connsiteY17" fmla="*/ 156538 h 331788"/>
                <a:gd name="connsiteX18" fmla="*/ 151679 w 277813"/>
                <a:gd name="connsiteY18" fmla="*/ 151385 h 331788"/>
                <a:gd name="connsiteX19" fmla="*/ 151679 w 277813"/>
                <a:gd name="connsiteY19" fmla="*/ 133350 h 331788"/>
                <a:gd name="connsiteX20" fmla="*/ 132196 w 277813"/>
                <a:gd name="connsiteY20" fmla="*/ 133350 h 331788"/>
                <a:gd name="connsiteX21" fmla="*/ 136310 w 277813"/>
                <a:gd name="connsiteY21" fmla="*/ 0 h 331788"/>
                <a:gd name="connsiteX22" fmla="*/ 167467 w 277813"/>
                <a:gd name="connsiteY22" fmla="*/ 3888 h 331788"/>
                <a:gd name="connsiteX23" fmla="*/ 158380 w 277813"/>
                <a:gd name="connsiteY23" fmla="*/ 25921 h 331788"/>
                <a:gd name="connsiteX24" fmla="*/ 184343 w 277813"/>
                <a:gd name="connsiteY24" fmla="*/ 6480 h 331788"/>
                <a:gd name="connsiteX25" fmla="*/ 214202 w 277813"/>
                <a:gd name="connsiteY25" fmla="*/ 9072 h 331788"/>
                <a:gd name="connsiteX26" fmla="*/ 188238 w 277813"/>
                <a:gd name="connsiteY26" fmla="*/ 62210 h 331788"/>
                <a:gd name="connsiteX27" fmla="*/ 215500 w 277813"/>
                <a:gd name="connsiteY27" fmla="*/ 62210 h 331788"/>
                <a:gd name="connsiteX28" fmla="*/ 215500 w 277813"/>
                <a:gd name="connsiteY28" fmla="*/ 81651 h 331788"/>
                <a:gd name="connsiteX29" fmla="*/ 183045 w 277813"/>
                <a:gd name="connsiteY29" fmla="*/ 81651 h 331788"/>
                <a:gd name="connsiteX30" fmla="*/ 277813 w 277813"/>
                <a:gd name="connsiteY30" fmla="*/ 243657 h 331788"/>
                <a:gd name="connsiteX31" fmla="*/ 138907 w 277813"/>
                <a:gd name="connsiteY31" fmla="*/ 331788 h 331788"/>
                <a:gd name="connsiteX32" fmla="*/ 0 w 277813"/>
                <a:gd name="connsiteY32" fmla="*/ 243657 h 331788"/>
                <a:gd name="connsiteX33" fmla="*/ 94768 w 277813"/>
                <a:gd name="connsiteY33" fmla="*/ 81651 h 331788"/>
                <a:gd name="connsiteX34" fmla="*/ 68804 w 277813"/>
                <a:gd name="connsiteY34" fmla="*/ 81651 h 331788"/>
                <a:gd name="connsiteX35" fmla="*/ 68804 w 277813"/>
                <a:gd name="connsiteY35" fmla="*/ 60914 h 331788"/>
                <a:gd name="connsiteX36" fmla="*/ 96066 w 277813"/>
                <a:gd name="connsiteY36" fmla="*/ 62210 h 331788"/>
                <a:gd name="connsiteX37" fmla="*/ 66208 w 277813"/>
                <a:gd name="connsiteY37" fmla="*/ 5184 h 331788"/>
                <a:gd name="connsiteX38" fmla="*/ 110347 w 277813"/>
                <a:gd name="connsiteY38" fmla="*/ 6480 h 331788"/>
                <a:gd name="connsiteX39" fmla="*/ 127223 w 277813"/>
                <a:gd name="connsiteY39" fmla="*/ 28513 h 331788"/>
                <a:gd name="connsiteX40" fmla="*/ 136310 w 277813"/>
                <a:gd name="connsiteY40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7813" h="331788">
                  <a:moveTo>
                    <a:pt x="132196" y="133350"/>
                  </a:moveTo>
                  <a:cubicBezTo>
                    <a:pt x="132196" y="133350"/>
                    <a:pt x="132196" y="133350"/>
                    <a:pt x="132196" y="152673"/>
                  </a:cubicBezTo>
                  <a:cubicBezTo>
                    <a:pt x="111414" y="156538"/>
                    <a:pt x="99724" y="169420"/>
                    <a:pt x="99724" y="186167"/>
                  </a:cubicBezTo>
                  <a:cubicBezTo>
                    <a:pt x="99724" y="204202"/>
                    <a:pt x="114012" y="214508"/>
                    <a:pt x="134793" y="220949"/>
                  </a:cubicBezTo>
                  <a:cubicBezTo>
                    <a:pt x="149081" y="226102"/>
                    <a:pt x="154276" y="231255"/>
                    <a:pt x="154276" y="237696"/>
                  </a:cubicBezTo>
                  <a:cubicBezTo>
                    <a:pt x="154276" y="245425"/>
                    <a:pt x="147782" y="249290"/>
                    <a:pt x="136092" y="249290"/>
                  </a:cubicBezTo>
                  <a:cubicBezTo>
                    <a:pt x="124403" y="249290"/>
                    <a:pt x="112713" y="245425"/>
                    <a:pt x="104920" y="241561"/>
                  </a:cubicBezTo>
                  <a:cubicBezTo>
                    <a:pt x="104920" y="241561"/>
                    <a:pt x="104920" y="241561"/>
                    <a:pt x="98425" y="263460"/>
                  </a:cubicBezTo>
                  <a:cubicBezTo>
                    <a:pt x="106218" y="267325"/>
                    <a:pt x="117908" y="271190"/>
                    <a:pt x="130897" y="272478"/>
                  </a:cubicBezTo>
                  <a:cubicBezTo>
                    <a:pt x="130897" y="272478"/>
                    <a:pt x="130897" y="272478"/>
                    <a:pt x="130897" y="290513"/>
                  </a:cubicBezTo>
                  <a:cubicBezTo>
                    <a:pt x="130897" y="290513"/>
                    <a:pt x="130897" y="290513"/>
                    <a:pt x="150380" y="290513"/>
                  </a:cubicBezTo>
                  <a:cubicBezTo>
                    <a:pt x="150380" y="290513"/>
                    <a:pt x="150380" y="290513"/>
                    <a:pt x="150380" y="271190"/>
                  </a:cubicBezTo>
                  <a:cubicBezTo>
                    <a:pt x="172460" y="267325"/>
                    <a:pt x="184150" y="251866"/>
                    <a:pt x="184150" y="235120"/>
                  </a:cubicBezTo>
                  <a:cubicBezTo>
                    <a:pt x="184150" y="218373"/>
                    <a:pt x="175058" y="208067"/>
                    <a:pt x="152978" y="199049"/>
                  </a:cubicBezTo>
                  <a:cubicBezTo>
                    <a:pt x="136092" y="193897"/>
                    <a:pt x="129598" y="188744"/>
                    <a:pt x="129598" y="182303"/>
                  </a:cubicBezTo>
                  <a:cubicBezTo>
                    <a:pt x="129598" y="177150"/>
                    <a:pt x="133495" y="171997"/>
                    <a:pt x="146483" y="171997"/>
                  </a:cubicBezTo>
                  <a:cubicBezTo>
                    <a:pt x="159472" y="171997"/>
                    <a:pt x="168564" y="177150"/>
                    <a:pt x="173759" y="178438"/>
                  </a:cubicBezTo>
                  <a:cubicBezTo>
                    <a:pt x="173759" y="178438"/>
                    <a:pt x="173759" y="178438"/>
                    <a:pt x="178955" y="156538"/>
                  </a:cubicBezTo>
                  <a:cubicBezTo>
                    <a:pt x="172460" y="153962"/>
                    <a:pt x="164667" y="151385"/>
                    <a:pt x="151679" y="151385"/>
                  </a:cubicBezTo>
                  <a:cubicBezTo>
                    <a:pt x="151679" y="151385"/>
                    <a:pt x="151679" y="151385"/>
                    <a:pt x="151679" y="133350"/>
                  </a:cubicBezTo>
                  <a:cubicBezTo>
                    <a:pt x="151679" y="133350"/>
                    <a:pt x="151679" y="133350"/>
                    <a:pt x="132196" y="133350"/>
                  </a:cubicBezTo>
                  <a:close/>
                  <a:moveTo>
                    <a:pt x="136310" y="0"/>
                  </a:moveTo>
                  <a:cubicBezTo>
                    <a:pt x="136310" y="0"/>
                    <a:pt x="136310" y="0"/>
                    <a:pt x="167467" y="3888"/>
                  </a:cubicBezTo>
                  <a:cubicBezTo>
                    <a:pt x="167467" y="3888"/>
                    <a:pt x="167467" y="3888"/>
                    <a:pt x="158380" y="25921"/>
                  </a:cubicBezTo>
                  <a:cubicBezTo>
                    <a:pt x="158380" y="25921"/>
                    <a:pt x="158380" y="25921"/>
                    <a:pt x="184343" y="6480"/>
                  </a:cubicBezTo>
                  <a:cubicBezTo>
                    <a:pt x="184343" y="6480"/>
                    <a:pt x="184343" y="6480"/>
                    <a:pt x="214202" y="9072"/>
                  </a:cubicBezTo>
                  <a:cubicBezTo>
                    <a:pt x="214202" y="9072"/>
                    <a:pt x="214202" y="9072"/>
                    <a:pt x="188238" y="62210"/>
                  </a:cubicBezTo>
                  <a:cubicBezTo>
                    <a:pt x="188238" y="62210"/>
                    <a:pt x="188238" y="62210"/>
                    <a:pt x="215500" y="62210"/>
                  </a:cubicBezTo>
                  <a:cubicBezTo>
                    <a:pt x="215500" y="62210"/>
                    <a:pt x="215500" y="62210"/>
                    <a:pt x="215500" y="81651"/>
                  </a:cubicBezTo>
                  <a:cubicBezTo>
                    <a:pt x="215500" y="81651"/>
                    <a:pt x="215500" y="81651"/>
                    <a:pt x="183045" y="81651"/>
                  </a:cubicBezTo>
                  <a:cubicBezTo>
                    <a:pt x="237569" y="114052"/>
                    <a:pt x="277813" y="198295"/>
                    <a:pt x="277813" y="243657"/>
                  </a:cubicBezTo>
                  <a:cubicBezTo>
                    <a:pt x="277813" y="299387"/>
                    <a:pt x="215500" y="331788"/>
                    <a:pt x="138907" y="331788"/>
                  </a:cubicBezTo>
                  <a:cubicBezTo>
                    <a:pt x="62313" y="331788"/>
                    <a:pt x="0" y="299387"/>
                    <a:pt x="0" y="243657"/>
                  </a:cubicBezTo>
                  <a:cubicBezTo>
                    <a:pt x="0" y="198295"/>
                    <a:pt x="40244" y="114052"/>
                    <a:pt x="94768" y="81651"/>
                  </a:cubicBezTo>
                  <a:cubicBezTo>
                    <a:pt x="94768" y="81651"/>
                    <a:pt x="94768" y="81651"/>
                    <a:pt x="68804" y="81651"/>
                  </a:cubicBezTo>
                  <a:cubicBezTo>
                    <a:pt x="68804" y="81651"/>
                    <a:pt x="68804" y="81651"/>
                    <a:pt x="68804" y="60914"/>
                  </a:cubicBezTo>
                  <a:cubicBezTo>
                    <a:pt x="68804" y="60914"/>
                    <a:pt x="68804" y="60914"/>
                    <a:pt x="96066" y="62210"/>
                  </a:cubicBezTo>
                  <a:cubicBezTo>
                    <a:pt x="96066" y="62210"/>
                    <a:pt x="96066" y="62210"/>
                    <a:pt x="66208" y="5184"/>
                  </a:cubicBezTo>
                  <a:cubicBezTo>
                    <a:pt x="66208" y="5184"/>
                    <a:pt x="66208" y="5184"/>
                    <a:pt x="110347" y="6480"/>
                  </a:cubicBezTo>
                  <a:cubicBezTo>
                    <a:pt x="110347" y="6480"/>
                    <a:pt x="110347" y="6480"/>
                    <a:pt x="127223" y="28513"/>
                  </a:cubicBezTo>
                  <a:cubicBezTo>
                    <a:pt x="127223" y="28513"/>
                    <a:pt x="127223" y="28513"/>
                    <a:pt x="1363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5625" tIns="335625" rIns="335625" bIns="335625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4300" kern="1200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5885210" y="2365161"/>
              <a:ext cx="421578" cy="384021"/>
            </a:xfrm>
            <a:custGeom>
              <a:avLst/>
              <a:gdLst>
                <a:gd name="connsiteX0" fmla="*/ 182569 w 338094"/>
                <a:gd name="connsiteY0" fmla="*/ 192088 h 307975"/>
                <a:gd name="connsiteX1" fmla="*/ 191830 w 338094"/>
                <a:gd name="connsiteY1" fmla="*/ 202620 h 307975"/>
                <a:gd name="connsiteX2" fmla="*/ 206382 w 338094"/>
                <a:gd name="connsiteY2" fmla="*/ 203936 h 307975"/>
                <a:gd name="connsiteX3" fmla="*/ 205059 w 338094"/>
                <a:gd name="connsiteY3" fmla="*/ 209202 h 307975"/>
                <a:gd name="connsiteX4" fmla="*/ 206382 w 338094"/>
                <a:gd name="connsiteY4" fmla="*/ 221050 h 307975"/>
                <a:gd name="connsiteX5" fmla="*/ 206382 w 338094"/>
                <a:gd name="connsiteY5" fmla="*/ 234215 h 307975"/>
                <a:gd name="connsiteX6" fmla="*/ 194476 w 338094"/>
                <a:gd name="connsiteY6" fmla="*/ 246063 h 307975"/>
                <a:gd name="connsiteX7" fmla="*/ 182569 w 338094"/>
                <a:gd name="connsiteY7" fmla="*/ 234215 h 307975"/>
                <a:gd name="connsiteX8" fmla="*/ 182569 w 338094"/>
                <a:gd name="connsiteY8" fmla="*/ 192088 h 307975"/>
                <a:gd name="connsiteX9" fmla="*/ 149231 w 338094"/>
                <a:gd name="connsiteY9" fmla="*/ 183859 h 307975"/>
                <a:gd name="connsiteX10" fmla="*/ 173044 w 338094"/>
                <a:gd name="connsiteY10" fmla="*/ 194226 h 307975"/>
                <a:gd name="connsiteX11" fmla="*/ 173044 w 338094"/>
                <a:gd name="connsiteY11" fmla="*/ 234400 h 307975"/>
                <a:gd name="connsiteX12" fmla="*/ 159815 w 338094"/>
                <a:gd name="connsiteY12" fmla="*/ 246063 h 307975"/>
                <a:gd name="connsiteX13" fmla="*/ 149231 w 338094"/>
                <a:gd name="connsiteY13" fmla="*/ 234400 h 307975"/>
                <a:gd name="connsiteX14" fmla="*/ 149231 w 338094"/>
                <a:gd name="connsiteY14" fmla="*/ 183859 h 307975"/>
                <a:gd name="connsiteX15" fmla="*/ 74619 w 338094"/>
                <a:gd name="connsiteY15" fmla="*/ 182563 h 307975"/>
                <a:gd name="connsiteX16" fmla="*/ 74619 w 338094"/>
                <a:gd name="connsiteY16" fmla="*/ 238126 h 307975"/>
                <a:gd name="connsiteX17" fmla="*/ 63506 w 338094"/>
                <a:gd name="connsiteY17" fmla="*/ 227789 h 307975"/>
                <a:gd name="connsiteX18" fmla="*/ 63506 w 338094"/>
                <a:gd name="connsiteY18" fmla="*/ 192900 h 307975"/>
                <a:gd name="connsiteX19" fmla="*/ 73230 w 338094"/>
                <a:gd name="connsiteY19" fmla="*/ 183855 h 307975"/>
                <a:gd name="connsiteX20" fmla="*/ 74619 w 338094"/>
                <a:gd name="connsiteY20" fmla="*/ 182563 h 307975"/>
                <a:gd name="connsiteX21" fmla="*/ 90666 w 338094"/>
                <a:gd name="connsiteY21" fmla="*/ 92075 h 307975"/>
                <a:gd name="connsiteX22" fmla="*/ 130275 w 338094"/>
                <a:gd name="connsiteY22" fmla="*/ 92075 h 307975"/>
                <a:gd name="connsiteX23" fmla="*/ 140838 w 338094"/>
                <a:gd name="connsiteY23" fmla="*/ 97302 h 307975"/>
                <a:gd name="connsiteX24" fmla="*/ 175165 w 338094"/>
                <a:gd name="connsiteY24" fmla="*/ 171785 h 307975"/>
                <a:gd name="connsiteX25" fmla="*/ 169884 w 338094"/>
                <a:gd name="connsiteY25" fmla="*/ 186159 h 307975"/>
                <a:gd name="connsiteX26" fmla="*/ 156681 w 338094"/>
                <a:gd name="connsiteY26" fmla="*/ 180932 h 307975"/>
                <a:gd name="connsiteX27" fmla="*/ 139517 w 338094"/>
                <a:gd name="connsiteY27" fmla="*/ 144344 h 307975"/>
                <a:gd name="connsiteX28" fmla="*/ 139517 w 338094"/>
                <a:gd name="connsiteY28" fmla="*/ 271096 h 307975"/>
                <a:gd name="connsiteX29" fmla="*/ 127635 w 338094"/>
                <a:gd name="connsiteY29" fmla="*/ 284163 h 307975"/>
                <a:gd name="connsiteX30" fmla="*/ 115752 w 338094"/>
                <a:gd name="connsiteY30" fmla="*/ 271096 h 307975"/>
                <a:gd name="connsiteX31" fmla="*/ 115752 w 338094"/>
                <a:gd name="connsiteY31" fmla="*/ 197919 h 307975"/>
                <a:gd name="connsiteX32" fmla="*/ 106510 w 338094"/>
                <a:gd name="connsiteY32" fmla="*/ 197919 h 307975"/>
                <a:gd name="connsiteX33" fmla="*/ 106510 w 338094"/>
                <a:gd name="connsiteY33" fmla="*/ 271096 h 307975"/>
                <a:gd name="connsiteX34" fmla="*/ 94627 w 338094"/>
                <a:gd name="connsiteY34" fmla="*/ 284163 h 307975"/>
                <a:gd name="connsiteX35" fmla="*/ 81424 w 338094"/>
                <a:gd name="connsiteY35" fmla="*/ 271096 h 307975"/>
                <a:gd name="connsiteX36" fmla="*/ 81424 w 338094"/>
                <a:gd name="connsiteY36" fmla="*/ 144344 h 307975"/>
                <a:gd name="connsiteX37" fmla="*/ 65581 w 338094"/>
                <a:gd name="connsiteY37" fmla="*/ 180932 h 307975"/>
                <a:gd name="connsiteX38" fmla="*/ 51058 w 338094"/>
                <a:gd name="connsiteY38" fmla="*/ 186159 h 307975"/>
                <a:gd name="connsiteX39" fmla="*/ 45776 w 338094"/>
                <a:gd name="connsiteY39" fmla="*/ 171785 h 307975"/>
                <a:gd name="connsiteX40" fmla="*/ 80104 w 338094"/>
                <a:gd name="connsiteY40" fmla="*/ 97302 h 307975"/>
                <a:gd name="connsiteX41" fmla="*/ 90666 w 338094"/>
                <a:gd name="connsiteY41" fmla="*/ 92075 h 307975"/>
                <a:gd name="connsiteX42" fmla="*/ 238843 w 338094"/>
                <a:gd name="connsiteY42" fmla="*/ 88900 h 307975"/>
                <a:gd name="connsiteX43" fmla="*/ 286633 w 338094"/>
                <a:gd name="connsiteY43" fmla="*/ 88900 h 307975"/>
                <a:gd name="connsiteX44" fmla="*/ 297253 w 338094"/>
                <a:gd name="connsiteY44" fmla="*/ 95459 h 307975"/>
                <a:gd name="connsiteX45" fmla="*/ 337077 w 338094"/>
                <a:gd name="connsiteY45" fmla="*/ 180728 h 307975"/>
                <a:gd name="connsiteX46" fmla="*/ 330440 w 338094"/>
                <a:gd name="connsiteY46" fmla="*/ 195158 h 307975"/>
                <a:gd name="connsiteX47" fmla="*/ 315837 w 338094"/>
                <a:gd name="connsiteY47" fmla="*/ 189911 h 307975"/>
                <a:gd name="connsiteX48" fmla="*/ 302563 w 338094"/>
                <a:gd name="connsiteY48" fmla="*/ 163674 h 307975"/>
                <a:gd name="connsiteX49" fmla="*/ 313182 w 338094"/>
                <a:gd name="connsiteY49" fmla="*/ 212212 h 307975"/>
                <a:gd name="connsiteX50" fmla="*/ 306545 w 338094"/>
                <a:gd name="connsiteY50" fmla="*/ 220083 h 307975"/>
                <a:gd name="connsiteX51" fmla="*/ 295925 w 338094"/>
                <a:gd name="connsiteY51" fmla="*/ 220083 h 307975"/>
                <a:gd name="connsiteX52" fmla="*/ 295925 w 338094"/>
                <a:gd name="connsiteY52" fmla="*/ 293545 h 307975"/>
                <a:gd name="connsiteX53" fmla="*/ 282650 w 338094"/>
                <a:gd name="connsiteY53" fmla="*/ 307975 h 307975"/>
                <a:gd name="connsiteX54" fmla="*/ 268048 w 338094"/>
                <a:gd name="connsiteY54" fmla="*/ 293545 h 307975"/>
                <a:gd name="connsiteX55" fmla="*/ 268048 w 338094"/>
                <a:gd name="connsiteY55" fmla="*/ 220083 h 307975"/>
                <a:gd name="connsiteX56" fmla="*/ 257428 w 338094"/>
                <a:gd name="connsiteY56" fmla="*/ 220083 h 307975"/>
                <a:gd name="connsiteX57" fmla="*/ 257428 w 338094"/>
                <a:gd name="connsiteY57" fmla="*/ 293545 h 307975"/>
                <a:gd name="connsiteX58" fmla="*/ 244153 w 338094"/>
                <a:gd name="connsiteY58" fmla="*/ 307975 h 307975"/>
                <a:gd name="connsiteX59" fmla="*/ 229551 w 338094"/>
                <a:gd name="connsiteY59" fmla="*/ 293545 h 307975"/>
                <a:gd name="connsiteX60" fmla="*/ 229551 w 338094"/>
                <a:gd name="connsiteY60" fmla="*/ 220083 h 307975"/>
                <a:gd name="connsiteX61" fmla="*/ 218931 w 338094"/>
                <a:gd name="connsiteY61" fmla="*/ 220083 h 307975"/>
                <a:gd name="connsiteX62" fmla="*/ 212294 w 338094"/>
                <a:gd name="connsiteY62" fmla="*/ 212212 h 307975"/>
                <a:gd name="connsiteX63" fmla="*/ 222914 w 338094"/>
                <a:gd name="connsiteY63" fmla="*/ 163674 h 307975"/>
                <a:gd name="connsiteX64" fmla="*/ 210966 w 338094"/>
                <a:gd name="connsiteY64" fmla="*/ 189911 h 307975"/>
                <a:gd name="connsiteX65" fmla="*/ 195036 w 338094"/>
                <a:gd name="connsiteY65" fmla="*/ 195158 h 307975"/>
                <a:gd name="connsiteX66" fmla="*/ 188399 w 338094"/>
                <a:gd name="connsiteY66" fmla="*/ 180728 h 307975"/>
                <a:gd name="connsiteX67" fmla="*/ 228223 w 338094"/>
                <a:gd name="connsiteY67" fmla="*/ 95459 h 307975"/>
                <a:gd name="connsiteX68" fmla="*/ 238843 w 338094"/>
                <a:gd name="connsiteY68" fmla="*/ 88900 h 307975"/>
                <a:gd name="connsiteX69" fmla="*/ 40753 w 338094"/>
                <a:gd name="connsiteY69" fmla="*/ 63500 h 307975"/>
                <a:gd name="connsiteX70" fmla="*/ 79117 w 338094"/>
                <a:gd name="connsiteY70" fmla="*/ 63500 h 307975"/>
                <a:gd name="connsiteX71" fmla="*/ 85732 w 338094"/>
                <a:gd name="connsiteY71" fmla="*/ 81882 h 307975"/>
                <a:gd name="connsiteX72" fmla="*/ 85732 w 338094"/>
                <a:gd name="connsiteY72" fmla="*/ 83195 h 307975"/>
                <a:gd name="connsiteX73" fmla="*/ 73826 w 338094"/>
                <a:gd name="connsiteY73" fmla="*/ 92385 h 307975"/>
                <a:gd name="connsiteX74" fmla="*/ 51336 w 338094"/>
                <a:gd name="connsiteY74" fmla="*/ 139652 h 307975"/>
                <a:gd name="connsiteX75" fmla="*/ 39430 w 338094"/>
                <a:gd name="connsiteY75" fmla="*/ 168538 h 307975"/>
                <a:gd name="connsiteX76" fmla="*/ 48690 w 338094"/>
                <a:gd name="connsiteY76" fmla="*/ 192171 h 307975"/>
                <a:gd name="connsiteX77" fmla="*/ 55305 w 338094"/>
                <a:gd name="connsiteY77" fmla="*/ 194797 h 307975"/>
                <a:gd name="connsiteX78" fmla="*/ 55305 w 338094"/>
                <a:gd name="connsiteY78" fmla="*/ 227621 h 307975"/>
                <a:gd name="connsiteX79" fmla="*/ 43398 w 338094"/>
                <a:gd name="connsiteY79" fmla="*/ 238125 h 307975"/>
                <a:gd name="connsiteX80" fmla="*/ 32815 w 338094"/>
                <a:gd name="connsiteY80" fmla="*/ 227621 h 307975"/>
                <a:gd name="connsiteX81" fmla="*/ 32815 w 338094"/>
                <a:gd name="connsiteY81" fmla="*/ 112080 h 307975"/>
                <a:gd name="connsiteX82" fmla="*/ 18263 w 338094"/>
                <a:gd name="connsiteY82" fmla="*/ 144904 h 307975"/>
                <a:gd name="connsiteX83" fmla="*/ 5034 w 338094"/>
                <a:gd name="connsiteY83" fmla="*/ 148843 h 307975"/>
                <a:gd name="connsiteX84" fmla="*/ 1065 w 338094"/>
                <a:gd name="connsiteY84" fmla="*/ 137026 h 307975"/>
                <a:gd name="connsiteX85" fmla="*/ 31492 w 338094"/>
                <a:gd name="connsiteY85" fmla="*/ 68752 h 307975"/>
                <a:gd name="connsiteX86" fmla="*/ 40753 w 338094"/>
                <a:gd name="connsiteY86" fmla="*/ 63500 h 307975"/>
                <a:gd name="connsiteX87" fmla="*/ 157633 w 338094"/>
                <a:gd name="connsiteY87" fmla="*/ 53975 h 307975"/>
                <a:gd name="connsiteX88" fmla="*/ 197198 w 338094"/>
                <a:gd name="connsiteY88" fmla="*/ 53975 h 307975"/>
                <a:gd name="connsiteX89" fmla="*/ 207749 w 338094"/>
                <a:gd name="connsiteY89" fmla="*/ 59183 h 307975"/>
                <a:gd name="connsiteX90" fmla="*/ 222256 w 338094"/>
                <a:gd name="connsiteY90" fmla="*/ 90434 h 307975"/>
                <a:gd name="connsiteX91" fmla="*/ 220937 w 338094"/>
                <a:gd name="connsiteY91" fmla="*/ 91736 h 307975"/>
                <a:gd name="connsiteX92" fmla="*/ 210386 w 338094"/>
                <a:gd name="connsiteY92" fmla="*/ 115174 h 307975"/>
                <a:gd name="connsiteX93" fmla="*/ 206430 w 338094"/>
                <a:gd name="connsiteY93" fmla="*/ 106060 h 307975"/>
                <a:gd name="connsiteX94" fmla="*/ 206430 w 338094"/>
                <a:gd name="connsiteY94" fmla="*/ 122987 h 307975"/>
                <a:gd name="connsiteX95" fmla="*/ 185328 w 338094"/>
                <a:gd name="connsiteY95" fmla="*/ 169863 h 307975"/>
                <a:gd name="connsiteX96" fmla="*/ 169502 w 338094"/>
                <a:gd name="connsiteY96" fmla="*/ 137310 h 307975"/>
                <a:gd name="connsiteX97" fmla="*/ 149719 w 338094"/>
                <a:gd name="connsiteY97" fmla="*/ 93038 h 307975"/>
                <a:gd name="connsiteX98" fmla="*/ 136531 w 338094"/>
                <a:gd name="connsiteY98" fmla="*/ 83924 h 307975"/>
                <a:gd name="connsiteX99" fmla="*/ 136531 w 338094"/>
                <a:gd name="connsiteY99" fmla="*/ 82621 h 307975"/>
                <a:gd name="connsiteX100" fmla="*/ 144444 w 338094"/>
                <a:gd name="connsiteY100" fmla="*/ 66996 h 307975"/>
                <a:gd name="connsiteX101" fmla="*/ 147082 w 338094"/>
                <a:gd name="connsiteY101" fmla="*/ 59183 h 307975"/>
                <a:gd name="connsiteX102" fmla="*/ 157633 w 338094"/>
                <a:gd name="connsiteY102" fmla="*/ 53975 h 307975"/>
                <a:gd name="connsiteX103" fmla="*/ 111926 w 338094"/>
                <a:gd name="connsiteY103" fmla="*/ 38100 h 307975"/>
                <a:gd name="connsiteX104" fmla="*/ 136533 w 338094"/>
                <a:gd name="connsiteY104" fmla="*/ 61913 h 307975"/>
                <a:gd name="connsiteX105" fmla="*/ 111926 w 338094"/>
                <a:gd name="connsiteY105" fmla="*/ 85726 h 307975"/>
                <a:gd name="connsiteX106" fmla="*/ 87319 w 338094"/>
                <a:gd name="connsiteY106" fmla="*/ 61913 h 307975"/>
                <a:gd name="connsiteX107" fmla="*/ 111926 w 338094"/>
                <a:gd name="connsiteY107" fmla="*/ 38100 h 307975"/>
                <a:gd name="connsiteX108" fmla="*/ 262738 w 338094"/>
                <a:gd name="connsiteY108" fmla="*/ 28575 h 307975"/>
                <a:gd name="connsiteX109" fmla="*/ 290519 w 338094"/>
                <a:gd name="connsiteY109" fmla="*/ 56221 h 307975"/>
                <a:gd name="connsiteX110" fmla="*/ 262738 w 338094"/>
                <a:gd name="connsiteY110" fmla="*/ 82550 h 307975"/>
                <a:gd name="connsiteX111" fmla="*/ 234956 w 338094"/>
                <a:gd name="connsiteY111" fmla="*/ 56221 h 307975"/>
                <a:gd name="connsiteX112" fmla="*/ 262738 w 338094"/>
                <a:gd name="connsiteY112" fmla="*/ 28575 h 307975"/>
                <a:gd name="connsiteX113" fmla="*/ 58744 w 338094"/>
                <a:gd name="connsiteY113" fmla="*/ 15875 h 307975"/>
                <a:gd name="connsiteX114" fmla="*/ 80969 w 338094"/>
                <a:gd name="connsiteY114" fmla="*/ 38100 h 307975"/>
                <a:gd name="connsiteX115" fmla="*/ 58744 w 338094"/>
                <a:gd name="connsiteY115" fmla="*/ 60325 h 307975"/>
                <a:gd name="connsiteX116" fmla="*/ 36519 w 338094"/>
                <a:gd name="connsiteY116" fmla="*/ 38100 h 307975"/>
                <a:gd name="connsiteX117" fmla="*/ 58744 w 338094"/>
                <a:gd name="connsiteY117" fmla="*/ 15875 h 307975"/>
                <a:gd name="connsiteX118" fmla="*/ 177013 w 338094"/>
                <a:gd name="connsiteY118" fmla="*/ 0 h 307975"/>
                <a:gd name="connsiteX119" fmla="*/ 200032 w 338094"/>
                <a:gd name="connsiteY119" fmla="*/ 23813 h 307975"/>
                <a:gd name="connsiteX120" fmla="*/ 177013 w 338094"/>
                <a:gd name="connsiteY120" fmla="*/ 47626 h 307975"/>
                <a:gd name="connsiteX121" fmla="*/ 153994 w 338094"/>
                <a:gd name="connsiteY121" fmla="*/ 23813 h 307975"/>
                <a:gd name="connsiteX122" fmla="*/ 177013 w 338094"/>
                <a:gd name="connsiteY122" fmla="*/ 0 h 30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338094" h="307975">
                  <a:moveTo>
                    <a:pt x="182569" y="192088"/>
                  </a:moveTo>
                  <a:cubicBezTo>
                    <a:pt x="183892" y="197354"/>
                    <a:pt x="187861" y="201303"/>
                    <a:pt x="191830" y="202620"/>
                  </a:cubicBezTo>
                  <a:cubicBezTo>
                    <a:pt x="195798" y="205253"/>
                    <a:pt x="201090" y="205253"/>
                    <a:pt x="206382" y="203936"/>
                  </a:cubicBezTo>
                  <a:cubicBezTo>
                    <a:pt x="206382" y="203936"/>
                    <a:pt x="206382" y="203936"/>
                    <a:pt x="205059" y="209202"/>
                  </a:cubicBezTo>
                  <a:cubicBezTo>
                    <a:pt x="203736" y="213151"/>
                    <a:pt x="205059" y="217101"/>
                    <a:pt x="206382" y="221050"/>
                  </a:cubicBezTo>
                  <a:cubicBezTo>
                    <a:pt x="206382" y="221050"/>
                    <a:pt x="206382" y="221050"/>
                    <a:pt x="206382" y="234215"/>
                  </a:cubicBezTo>
                  <a:cubicBezTo>
                    <a:pt x="206382" y="240797"/>
                    <a:pt x="201090" y="246063"/>
                    <a:pt x="194476" y="246063"/>
                  </a:cubicBezTo>
                  <a:cubicBezTo>
                    <a:pt x="187861" y="246063"/>
                    <a:pt x="182569" y="240797"/>
                    <a:pt x="182569" y="234215"/>
                  </a:cubicBezTo>
                  <a:cubicBezTo>
                    <a:pt x="182569" y="234215"/>
                    <a:pt x="182569" y="234215"/>
                    <a:pt x="182569" y="192088"/>
                  </a:cubicBezTo>
                  <a:close/>
                  <a:moveTo>
                    <a:pt x="149231" y="183859"/>
                  </a:moveTo>
                  <a:cubicBezTo>
                    <a:pt x="153200" y="192930"/>
                    <a:pt x="163783" y="196818"/>
                    <a:pt x="173044" y="194226"/>
                  </a:cubicBezTo>
                  <a:cubicBezTo>
                    <a:pt x="173044" y="194226"/>
                    <a:pt x="173044" y="194226"/>
                    <a:pt x="173044" y="234400"/>
                  </a:cubicBezTo>
                  <a:cubicBezTo>
                    <a:pt x="173044" y="240879"/>
                    <a:pt x="167752" y="246063"/>
                    <a:pt x="159815" y="246063"/>
                  </a:cubicBezTo>
                  <a:cubicBezTo>
                    <a:pt x="155846" y="246063"/>
                    <a:pt x="149231" y="242175"/>
                    <a:pt x="149231" y="234400"/>
                  </a:cubicBezTo>
                  <a:cubicBezTo>
                    <a:pt x="149231" y="234400"/>
                    <a:pt x="149231" y="234400"/>
                    <a:pt x="149231" y="183859"/>
                  </a:cubicBezTo>
                  <a:close/>
                  <a:moveTo>
                    <a:pt x="74619" y="182563"/>
                  </a:moveTo>
                  <a:cubicBezTo>
                    <a:pt x="74619" y="182563"/>
                    <a:pt x="74619" y="182563"/>
                    <a:pt x="74619" y="238126"/>
                  </a:cubicBezTo>
                  <a:cubicBezTo>
                    <a:pt x="67673" y="238126"/>
                    <a:pt x="63506" y="232957"/>
                    <a:pt x="63506" y="227789"/>
                  </a:cubicBezTo>
                  <a:cubicBezTo>
                    <a:pt x="63506" y="227789"/>
                    <a:pt x="63506" y="227789"/>
                    <a:pt x="63506" y="192900"/>
                  </a:cubicBezTo>
                  <a:cubicBezTo>
                    <a:pt x="67673" y="191608"/>
                    <a:pt x="71841" y="189024"/>
                    <a:pt x="73230" y="183855"/>
                  </a:cubicBezTo>
                  <a:cubicBezTo>
                    <a:pt x="73230" y="183855"/>
                    <a:pt x="73230" y="183855"/>
                    <a:pt x="74619" y="182563"/>
                  </a:cubicBezTo>
                  <a:close/>
                  <a:moveTo>
                    <a:pt x="90666" y="92075"/>
                  </a:moveTo>
                  <a:cubicBezTo>
                    <a:pt x="90666" y="92075"/>
                    <a:pt x="90666" y="92075"/>
                    <a:pt x="130275" y="92075"/>
                  </a:cubicBezTo>
                  <a:cubicBezTo>
                    <a:pt x="135557" y="92075"/>
                    <a:pt x="139517" y="93382"/>
                    <a:pt x="140838" y="97302"/>
                  </a:cubicBezTo>
                  <a:lnTo>
                    <a:pt x="175165" y="171785"/>
                  </a:lnTo>
                  <a:cubicBezTo>
                    <a:pt x="177806" y="177012"/>
                    <a:pt x="175165" y="183546"/>
                    <a:pt x="169884" y="186159"/>
                  </a:cubicBezTo>
                  <a:cubicBezTo>
                    <a:pt x="165923" y="187466"/>
                    <a:pt x="159322" y="186159"/>
                    <a:pt x="156681" y="180932"/>
                  </a:cubicBezTo>
                  <a:cubicBezTo>
                    <a:pt x="156681" y="180932"/>
                    <a:pt x="156681" y="180932"/>
                    <a:pt x="139517" y="144344"/>
                  </a:cubicBezTo>
                  <a:cubicBezTo>
                    <a:pt x="139517" y="144344"/>
                    <a:pt x="139517" y="144344"/>
                    <a:pt x="139517" y="271096"/>
                  </a:cubicBezTo>
                  <a:cubicBezTo>
                    <a:pt x="139517" y="278936"/>
                    <a:pt x="134236" y="284163"/>
                    <a:pt x="127635" y="284163"/>
                  </a:cubicBezTo>
                  <a:cubicBezTo>
                    <a:pt x="121033" y="284163"/>
                    <a:pt x="115752" y="278936"/>
                    <a:pt x="115752" y="271096"/>
                  </a:cubicBezTo>
                  <a:cubicBezTo>
                    <a:pt x="115752" y="271096"/>
                    <a:pt x="115752" y="271096"/>
                    <a:pt x="115752" y="197919"/>
                  </a:cubicBezTo>
                  <a:cubicBezTo>
                    <a:pt x="115752" y="197919"/>
                    <a:pt x="115752" y="197919"/>
                    <a:pt x="106510" y="197919"/>
                  </a:cubicBezTo>
                  <a:cubicBezTo>
                    <a:pt x="106510" y="197919"/>
                    <a:pt x="106510" y="197919"/>
                    <a:pt x="106510" y="271096"/>
                  </a:cubicBezTo>
                  <a:cubicBezTo>
                    <a:pt x="106510" y="278936"/>
                    <a:pt x="101229" y="284163"/>
                    <a:pt x="94627" y="284163"/>
                  </a:cubicBezTo>
                  <a:cubicBezTo>
                    <a:pt x="86706" y="284163"/>
                    <a:pt x="81424" y="278936"/>
                    <a:pt x="81424" y="271096"/>
                  </a:cubicBezTo>
                  <a:cubicBezTo>
                    <a:pt x="81424" y="271096"/>
                    <a:pt x="81424" y="271096"/>
                    <a:pt x="81424" y="144344"/>
                  </a:cubicBezTo>
                  <a:cubicBezTo>
                    <a:pt x="81424" y="144344"/>
                    <a:pt x="81424" y="144344"/>
                    <a:pt x="65581" y="180932"/>
                  </a:cubicBezTo>
                  <a:cubicBezTo>
                    <a:pt x="62940" y="186159"/>
                    <a:pt x="56339" y="187466"/>
                    <a:pt x="51058" y="186159"/>
                  </a:cubicBezTo>
                  <a:cubicBezTo>
                    <a:pt x="45776" y="183546"/>
                    <a:pt x="44456" y="177012"/>
                    <a:pt x="45776" y="171785"/>
                  </a:cubicBezTo>
                  <a:cubicBezTo>
                    <a:pt x="45776" y="171785"/>
                    <a:pt x="45776" y="171785"/>
                    <a:pt x="80104" y="97302"/>
                  </a:cubicBezTo>
                  <a:cubicBezTo>
                    <a:pt x="82745" y="93382"/>
                    <a:pt x="86706" y="92075"/>
                    <a:pt x="90666" y="92075"/>
                  </a:cubicBezTo>
                  <a:close/>
                  <a:moveTo>
                    <a:pt x="238843" y="88900"/>
                  </a:moveTo>
                  <a:cubicBezTo>
                    <a:pt x="238843" y="88900"/>
                    <a:pt x="238843" y="88900"/>
                    <a:pt x="286633" y="88900"/>
                  </a:cubicBezTo>
                  <a:cubicBezTo>
                    <a:pt x="291943" y="88900"/>
                    <a:pt x="295925" y="91524"/>
                    <a:pt x="297253" y="95459"/>
                  </a:cubicBezTo>
                  <a:cubicBezTo>
                    <a:pt x="297253" y="95459"/>
                    <a:pt x="297253" y="95459"/>
                    <a:pt x="337077" y="180728"/>
                  </a:cubicBezTo>
                  <a:cubicBezTo>
                    <a:pt x="339732" y="185975"/>
                    <a:pt x="337077" y="192534"/>
                    <a:pt x="330440" y="195158"/>
                  </a:cubicBezTo>
                  <a:cubicBezTo>
                    <a:pt x="325130" y="197782"/>
                    <a:pt x="318492" y="196470"/>
                    <a:pt x="315837" y="189911"/>
                  </a:cubicBezTo>
                  <a:cubicBezTo>
                    <a:pt x="315837" y="189911"/>
                    <a:pt x="315837" y="189911"/>
                    <a:pt x="302563" y="163674"/>
                  </a:cubicBezTo>
                  <a:cubicBezTo>
                    <a:pt x="302563" y="163674"/>
                    <a:pt x="302563" y="163674"/>
                    <a:pt x="313182" y="212212"/>
                  </a:cubicBezTo>
                  <a:cubicBezTo>
                    <a:pt x="314510" y="216147"/>
                    <a:pt x="310527" y="220083"/>
                    <a:pt x="306545" y="220083"/>
                  </a:cubicBezTo>
                  <a:cubicBezTo>
                    <a:pt x="306545" y="220083"/>
                    <a:pt x="306545" y="220083"/>
                    <a:pt x="295925" y="220083"/>
                  </a:cubicBezTo>
                  <a:cubicBezTo>
                    <a:pt x="295925" y="220083"/>
                    <a:pt x="295925" y="220083"/>
                    <a:pt x="295925" y="293545"/>
                  </a:cubicBezTo>
                  <a:cubicBezTo>
                    <a:pt x="295925" y="301416"/>
                    <a:pt x="290615" y="307975"/>
                    <a:pt x="282650" y="307975"/>
                  </a:cubicBezTo>
                  <a:cubicBezTo>
                    <a:pt x="274685" y="307975"/>
                    <a:pt x="268048" y="301416"/>
                    <a:pt x="268048" y="293545"/>
                  </a:cubicBezTo>
                  <a:cubicBezTo>
                    <a:pt x="268048" y="293545"/>
                    <a:pt x="268048" y="293545"/>
                    <a:pt x="268048" y="220083"/>
                  </a:cubicBezTo>
                  <a:cubicBezTo>
                    <a:pt x="268048" y="220083"/>
                    <a:pt x="268048" y="220083"/>
                    <a:pt x="257428" y="220083"/>
                  </a:cubicBezTo>
                  <a:cubicBezTo>
                    <a:pt x="257428" y="220083"/>
                    <a:pt x="257428" y="220083"/>
                    <a:pt x="257428" y="293545"/>
                  </a:cubicBezTo>
                  <a:cubicBezTo>
                    <a:pt x="257428" y="301416"/>
                    <a:pt x="250791" y="307975"/>
                    <a:pt x="244153" y="307975"/>
                  </a:cubicBezTo>
                  <a:cubicBezTo>
                    <a:pt x="236188" y="307975"/>
                    <a:pt x="229551" y="301416"/>
                    <a:pt x="229551" y="293545"/>
                  </a:cubicBezTo>
                  <a:cubicBezTo>
                    <a:pt x="229551" y="293545"/>
                    <a:pt x="229551" y="293545"/>
                    <a:pt x="229551" y="220083"/>
                  </a:cubicBezTo>
                  <a:cubicBezTo>
                    <a:pt x="229551" y="220083"/>
                    <a:pt x="229551" y="220083"/>
                    <a:pt x="218931" y="220083"/>
                  </a:cubicBezTo>
                  <a:cubicBezTo>
                    <a:pt x="214949" y="220083"/>
                    <a:pt x="210966" y="216147"/>
                    <a:pt x="212294" y="212212"/>
                  </a:cubicBezTo>
                  <a:cubicBezTo>
                    <a:pt x="212294" y="212212"/>
                    <a:pt x="212294" y="212212"/>
                    <a:pt x="222914" y="163674"/>
                  </a:cubicBezTo>
                  <a:cubicBezTo>
                    <a:pt x="222914" y="163674"/>
                    <a:pt x="222914" y="163674"/>
                    <a:pt x="210966" y="189911"/>
                  </a:cubicBezTo>
                  <a:cubicBezTo>
                    <a:pt x="208311" y="196470"/>
                    <a:pt x="200346" y="197782"/>
                    <a:pt x="195036" y="195158"/>
                  </a:cubicBezTo>
                  <a:cubicBezTo>
                    <a:pt x="188399" y="192534"/>
                    <a:pt x="185744" y="185975"/>
                    <a:pt x="188399" y="180728"/>
                  </a:cubicBezTo>
                  <a:cubicBezTo>
                    <a:pt x="188399" y="180728"/>
                    <a:pt x="188399" y="180728"/>
                    <a:pt x="228223" y="95459"/>
                  </a:cubicBezTo>
                  <a:cubicBezTo>
                    <a:pt x="230878" y="91524"/>
                    <a:pt x="234861" y="88900"/>
                    <a:pt x="238843" y="88900"/>
                  </a:cubicBezTo>
                  <a:close/>
                  <a:moveTo>
                    <a:pt x="40753" y="63500"/>
                  </a:moveTo>
                  <a:cubicBezTo>
                    <a:pt x="40753" y="63500"/>
                    <a:pt x="40753" y="63500"/>
                    <a:pt x="79117" y="63500"/>
                  </a:cubicBezTo>
                  <a:cubicBezTo>
                    <a:pt x="79117" y="70065"/>
                    <a:pt x="81763" y="76630"/>
                    <a:pt x="85732" y="81882"/>
                  </a:cubicBezTo>
                  <a:cubicBezTo>
                    <a:pt x="85732" y="81882"/>
                    <a:pt x="85732" y="81882"/>
                    <a:pt x="85732" y="83195"/>
                  </a:cubicBezTo>
                  <a:cubicBezTo>
                    <a:pt x="80440" y="84507"/>
                    <a:pt x="75149" y="88446"/>
                    <a:pt x="73826" y="92385"/>
                  </a:cubicBezTo>
                  <a:cubicBezTo>
                    <a:pt x="73826" y="92385"/>
                    <a:pt x="73826" y="92385"/>
                    <a:pt x="51336" y="139652"/>
                  </a:cubicBezTo>
                  <a:cubicBezTo>
                    <a:pt x="51336" y="139652"/>
                    <a:pt x="51336" y="139652"/>
                    <a:pt x="39430" y="168538"/>
                  </a:cubicBezTo>
                  <a:cubicBezTo>
                    <a:pt x="34138" y="177728"/>
                    <a:pt x="39430" y="188232"/>
                    <a:pt x="48690" y="192171"/>
                  </a:cubicBezTo>
                  <a:cubicBezTo>
                    <a:pt x="50013" y="193484"/>
                    <a:pt x="52659" y="193484"/>
                    <a:pt x="55305" y="194797"/>
                  </a:cubicBezTo>
                  <a:cubicBezTo>
                    <a:pt x="55305" y="194797"/>
                    <a:pt x="55305" y="194797"/>
                    <a:pt x="55305" y="227621"/>
                  </a:cubicBezTo>
                  <a:cubicBezTo>
                    <a:pt x="55305" y="232873"/>
                    <a:pt x="50013" y="238125"/>
                    <a:pt x="43398" y="238125"/>
                  </a:cubicBezTo>
                  <a:cubicBezTo>
                    <a:pt x="38107" y="238125"/>
                    <a:pt x="32815" y="232873"/>
                    <a:pt x="32815" y="227621"/>
                  </a:cubicBezTo>
                  <a:cubicBezTo>
                    <a:pt x="32815" y="155408"/>
                    <a:pt x="32815" y="114706"/>
                    <a:pt x="32815" y="112080"/>
                  </a:cubicBezTo>
                  <a:cubicBezTo>
                    <a:pt x="32815" y="112080"/>
                    <a:pt x="32815" y="112080"/>
                    <a:pt x="18263" y="144904"/>
                  </a:cubicBezTo>
                  <a:cubicBezTo>
                    <a:pt x="15617" y="148843"/>
                    <a:pt x="10325" y="151469"/>
                    <a:pt x="5034" y="148843"/>
                  </a:cubicBezTo>
                  <a:cubicBezTo>
                    <a:pt x="1065" y="146217"/>
                    <a:pt x="-1581" y="140965"/>
                    <a:pt x="1065" y="137026"/>
                  </a:cubicBezTo>
                  <a:cubicBezTo>
                    <a:pt x="1065" y="137026"/>
                    <a:pt x="1065" y="137026"/>
                    <a:pt x="31492" y="68752"/>
                  </a:cubicBezTo>
                  <a:cubicBezTo>
                    <a:pt x="34138" y="64813"/>
                    <a:pt x="36784" y="63500"/>
                    <a:pt x="40753" y="63500"/>
                  </a:cubicBezTo>
                  <a:close/>
                  <a:moveTo>
                    <a:pt x="157633" y="53975"/>
                  </a:moveTo>
                  <a:cubicBezTo>
                    <a:pt x="157633" y="53975"/>
                    <a:pt x="157633" y="53975"/>
                    <a:pt x="197198" y="53975"/>
                  </a:cubicBezTo>
                  <a:cubicBezTo>
                    <a:pt x="202473" y="53975"/>
                    <a:pt x="206430" y="55277"/>
                    <a:pt x="207749" y="59183"/>
                  </a:cubicBezTo>
                  <a:cubicBezTo>
                    <a:pt x="207749" y="59183"/>
                    <a:pt x="207749" y="59183"/>
                    <a:pt x="222256" y="90434"/>
                  </a:cubicBezTo>
                  <a:cubicBezTo>
                    <a:pt x="222256" y="90434"/>
                    <a:pt x="220937" y="91736"/>
                    <a:pt x="220937" y="91736"/>
                  </a:cubicBezTo>
                  <a:cubicBezTo>
                    <a:pt x="220937" y="91736"/>
                    <a:pt x="220937" y="91736"/>
                    <a:pt x="210386" y="115174"/>
                  </a:cubicBezTo>
                  <a:cubicBezTo>
                    <a:pt x="210386" y="115174"/>
                    <a:pt x="210386" y="115174"/>
                    <a:pt x="206430" y="106060"/>
                  </a:cubicBezTo>
                  <a:cubicBezTo>
                    <a:pt x="206430" y="106060"/>
                    <a:pt x="206430" y="106060"/>
                    <a:pt x="206430" y="122987"/>
                  </a:cubicBezTo>
                  <a:cubicBezTo>
                    <a:pt x="199836" y="138612"/>
                    <a:pt x="205111" y="126893"/>
                    <a:pt x="185328" y="169863"/>
                  </a:cubicBezTo>
                  <a:cubicBezTo>
                    <a:pt x="184009" y="168561"/>
                    <a:pt x="170821" y="138612"/>
                    <a:pt x="169502" y="137310"/>
                  </a:cubicBezTo>
                  <a:cubicBezTo>
                    <a:pt x="169502" y="137310"/>
                    <a:pt x="169502" y="137310"/>
                    <a:pt x="149719" y="93038"/>
                  </a:cubicBezTo>
                  <a:cubicBezTo>
                    <a:pt x="147082" y="89132"/>
                    <a:pt x="143125" y="85226"/>
                    <a:pt x="136531" y="83924"/>
                  </a:cubicBezTo>
                  <a:cubicBezTo>
                    <a:pt x="136531" y="83924"/>
                    <a:pt x="136531" y="83924"/>
                    <a:pt x="136531" y="82621"/>
                  </a:cubicBezTo>
                  <a:cubicBezTo>
                    <a:pt x="140488" y="78715"/>
                    <a:pt x="143125" y="73507"/>
                    <a:pt x="144444" y="66996"/>
                  </a:cubicBezTo>
                  <a:cubicBezTo>
                    <a:pt x="144444" y="66996"/>
                    <a:pt x="144444" y="66996"/>
                    <a:pt x="147082" y="59183"/>
                  </a:cubicBezTo>
                  <a:cubicBezTo>
                    <a:pt x="149719" y="55277"/>
                    <a:pt x="153676" y="53975"/>
                    <a:pt x="157633" y="53975"/>
                  </a:cubicBezTo>
                  <a:close/>
                  <a:moveTo>
                    <a:pt x="111926" y="38100"/>
                  </a:moveTo>
                  <a:cubicBezTo>
                    <a:pt x="125516" y="38100"/>
                    <a:pt x="136533" y="48761"/>
                    <a:pt x="136533" y="61913"/>
                  </a:cubicBezTo>
                  <a:cubicBezTo>
                    <a:pt x="136533" y="75065"/>
                    <a:pt x="125516" y="85726"/>
                    <a:pt x="111926" y="85726"/>
                  </a:cubicBezTo>
                  <a:cubicBezTo>
                    <a:pt x="98336" y="85726"/>
                    <a:pt x="87319" y="75065"/>
                    <a:pt x="87319" y="61913"/>
                  </a:cubicBezTo>
                  <a:cubicBezTo>
                    <a:pt x="87319" y="48761"/>
                    <a:pt x="98336" y="38100"/>
                    <a:pt x="111926" y="38100"/>
                  </a:cubicBezTo>
                  <a:close/>
                  <a:moveTo>
                    <a:pt x="262738" y="28575"/>
                  </a:moveTo>
                  <a:cubicBezTo>
                    <a:pt x="278613" y="28575"/>
                    <a:pt x="290519" y="40423"/>
                    <a:pt x="290519" y="56221"/>
                  </a:cubicBezTo>
                  <a:cubicBezTo>
                    <a:pt x="290519" y="72018"/>
                    <a:pt x="277290" y="82550"/>
                    <a:pt x="262738" y="82550"/>
                  </a:cubicBezTo>
                  <a:cubicBezTo>
                    <a:pt x="248185" y="82550"/>
                    <a:pt x="234956" y="72018"/>
                    <a:pt x="234956" y="56221"/>
                  </a:cubicBezTo>
                  <a:cubicBezTo>
                    <a:pt x="234956" y="40423"/>
                    <a:pt x="248185" y="28575"/>
                    <a:pt x="262738" y="28575"/>
                  </a:cubicBezTo>
                  <a:close/>
                  <a:moveTo>
                    <a:pt x="58744" y="15875"/>
                  </a:moveTo>
                  <a:cubicBezTo>
                    <a:pt x="71019" y="15875"/>
                    <a:pt x="80969" y="25825"/>
                    <a:pt x="80969" y="38100"/>
                  </a:cubicBezTo>
                  <a:cubicBezTo>
                    <a:pt x="80969" y="50375"/>
                    <a:pt x="71019" y="60325"/>
                    <a:pt x="58744" y="60325"/>
                  </a:cubicBezTo>
                  <a:cubicBezTo>
                    <a:pt x="46469" y="60325"/>
                    <a:pt x="36519" y="50375"/>
                    <a:pt x="36519" y="38100"/>
                  </a:cubicBezTo>
                  <a:cubicBezTo>
                    <a:pt x="36519" y="25825"/>
                    <a:pt x="46469" y="15875"/>
                    <a:pt x="58744" y="15875"/>
                  </a:cubicBezTo>
                  <a:close/>
                  <a:moveTo>
                    <a:pt x="177013" y="0"/>
                  </a:moveTo>
                  <a:cubicBezTo>
                    <a:pt x="189726" y="0"/>
                    <a:pt x="200032" y="10661"/>
                    <a:pt x="200032" y="23813"/>
                  </a:cubicBezTo>
                  <a:cubicBezTo>
                    <a:pt x="200032" y="36965"/>
                    <a:pt x="189726" y="47626"/>
                    <a:pt x="177013" y="47626"/>
                  </a:cubicBezTo>
                  <a:cubicBezTo>
                    <a:pt x="164300" y="47626"/>
                    <a:pt x="153994" y="36965"/>
                    <a:pt x="153994" y="23813"/>
                  </a:cubicBezTo>
                  <a:cubicBezTo>
                    <a:pt x="153994" y="10661"/>
                    <a:pt x="164300" y="0"/>
                    <a:pt x="1770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7188838" y="3690355"/>
              <a:ext cx="421578" cy="340891"/>
            </a:xfrm>
            <a:custGeom>
              <a:avLst/>
              <a:gdLst>
                <a:gd name="connsiteX0" fmla="*/ 0 w 331788"/>
                <a:gd name="connsiteY0" fmla="*/ 255587 h 268287"/>
                <a:gd name="connsiteX1" fmla="*/ 331788 w 331788"/>
                <a:gd name="connsiteY1" fmla="*/ 255587 h 268287"/>
                <a:gd name="connsiteX2" fmla="*/ 331788 w 331788"/>
                <a:gd name="connsiteY2" fmla="*/ 268287 h 268287"/>
                <a:gd name="connsiteX3" fmla="*/ 0 w 331788"/>
                <a:gd name="connsiteY3" fmla="*/ 268287 h 268287"/>
                <a:gd name="connsiteX4" fmla="*/ 76201 w 331788"/>
                <a:gd name="connsiteY4" fmla="*/ 207962 h 268287"/>
                <a:gd name="connsiteX5" fmla="*/ 82551 w 331788"/>
                <a:gd name="connsiteY5" fmla="*/ 207962 h 268287"/>
                <a:gd name="connsiteX6" fmla="*/ 82551 w 331788"/>
                <a:gd name="connsiteY6" fmla="*/ 247650 h 268287"/>
                <a:gd name="connsiteX7" fmla="*/ 55563 w 331788"/>
                <a:gd name="connsiteY7" fmla="*/ 247650 h 268287"/>
                <a:gd name="connsiteX8" fmla="*/ 55563 w 331788"/>
                <a:gd name="connsiteY8" fmla="*/ 227012 h 268287"/>
                <a:gd name="connsiteX9" fmla="*/ 115888 w 331788"/>
                <a:gd name="connsiteY9" fmla="*/ 168275 h 268287"/>
                <a:gd name="connsiteX10" fmla="*/ 127168 w 331788"/>
                <a:gd name="connsiteY10" fmla="*/ 168275 h 268287"/>
                <a:gd name="connsiteX11" fmla="*/ 139701 w 331788"/>
                <a:gd name="connsiteY11" fmla="*/ 170835 h 268287"/>
                <a:gd name="connsiteX12" fmla="*/ 139701 w 331788"/>
                <a:gd name="connsiteY12" fmla="*/ 247650 h 268287"/>
                <a:gd name="connsiteX13" fmla="*/ 115888 w 331788"/>
                <a:gd name="connsiteY13" fmla="*/ 247650 h 268287"/>
                <a:gd name="connsiteX14" fmla="*/ 198438 w 331788"/>
                <a:gd name="connsiteY14" fmla="*/ 155575 h 268287"/>
                <a:gd name="connsiteX15" fmla="*/ 198438 w 331788"/>
                <a:gd name="connsiteY15" fmla="*/ 247650 h 268287"/>
                <a:gd name="connsiteX16" fmla="*/ 173038 w 331788"/>
                <a:gd name="connsiteY16" fmla="*/ 247650 h 268287"/>
                <a:gd name="connsiteX17" fmla="*/ 173038 w 331788"/>
                <a:gd name="connsiteY17" fmla="*/ 168363 h 268287"/>
                <a:gd name="connsiteX18" fmla="*/ 198438 w 331788"/>
                <a:gd name="connsiteY18" fmla="*/ 155575 h 268287"/>
                <a:gd name="connsiteX19" fmla="*/ 149226 w 331788"/>
                <a:gd name="connsiteY19" fmla="*/ 41376 h 268287"/>
                <a:gd name="connsiteX20" fmla="*/ 114947 w 331788"/>
                <a:gd name="connsiteY20" fmla="*/ 55968 h 268287"/>
                <a:gd name="connsiteX21" fmla="*/ 114947 w 331788"/>
                <a:gd name="connsiteY21" fmla="*/ 123418 h 268287"/>
                <a:gd name="connsiteX22" fmla="*/ 183504 w 331788"/>
                <a:gd name="connsiteY22" fmla="*/ 123418 h 268287"/>
                <a:gd name="connsiteX23" fmla="*/ 183504 w 331788"/>
                <a:gd name="connsiteY23" fmla="*/ 55968 h 268287"/>
                <a:gd name="connsiteX24" fmla="*/ 149226 w 331788"/>
                <a:gd name="connsiteY24" fmla="*/ 41376 h 268287"/>
                <a:gd name="connsiteX25" fmla="*/ 228600 w 331788"/>
                <a:gd name="connsiteY25" fmla="*/ 39687 h 268287"/>
                <a:gd name="connsiteX26" fmla="*/ 254000 w 331788"/>
                <a:gd name="connsiteY26" fmla="*/ 39687 h 268287"/>
                <a:gd name="connsiteX27" fmla="*/ 254000 w 331788"/>
                <a:gd name="connsiteY27" fmla="*/ 247650 h 268287"/>
                <a:gd name="connsiteX28" fmla="*/ 228600 w 331788"/>
                <a:gd name="connsiteY28" fmla="*/ 247650 h 268287"/>
                <a:gd name="connsiteX29" fmla="*/ 228600 w 331788"/>
                <a:gd name="connsiteY29" fmla="*/ 110730 h 268287"/>
                <a:gd name="connsiteX30" fmla="*/ 231140 w 331788"/>
                <a:gd name="connsiteY30" fmla="*/ 90063 h 268287"/>
                <a:gd name="connsiteX31" fmla="*/ 228600 w 331788"/>
                <a:gd name="connsiteY31" fmla="*/ 69396 h 268287"/>
                <a:gd name="connsiteX32" fmla="*/ 228600 w 331788"/>
                <a:gd name="connsiteY32" fmla="*/ 39687 h 268287"/>
                <a:gd name="connsiteX33" fmla="*/ 149707 w 331788"/>
                <a:gd name="connsiteY33" fmla="*/ 22312 h 268287"/>
                <a:gd name="connsiteX34" fmla="*/ 196764 w 331788"/>
                <a:gd name="connsiteY34" fmla="*/ 41623 h 268287"/>
                <a:gd name="connsiteX35" fmla="*/ 196764 w 331788"/>
                <a:gd name="connsiteY35" fmla="*/ 136893 h 268287"/>
                <a:gd name="connsiteX36" fmla="*/ 109096 w 331788"/>
                <a:gd name="connsiteY36" fmla="*/ 143330 h 268287"/>
                <a:gd name="connsiteX37" fmla="*/ 97492 w 331788"/>
                <a:gd name="connsiteY37" fmla="*/ 154917 h 268287"/>
                <a:gd name="connsiteX38" fmla="*/ 93625 w 331788"/>
                <a:gd name="connsiteY38" fmla="*/ 170366 h 268287"/>
                <a:gd name="connsiteX39" fmla="*/ 43344 w 331788"/>
                <a:gd name="connsiteY39" fmla="*/ 220576 h 268287"/>
                <a:gd name="connsiteX40" fmla="*/ 18848 w 331788"/>
                <a:gd name="connsiteY40" fmla="*/ 220576 h 268287"/>
                <a:gd name="connsiteX41" fmla="*/ 18848 w 331788"/>
                <a:gd name="connsiteY41" fmla="*/ 196115 h 268287"/>
                <a:gd name="connsiteX42" fmla="*/ 67840 w 331788"/>
                <a:gd name="connsiteY42" fmla="*/ 145905 h 268287"/>
                <a:gd name="connsiteX43" fmla="*/ 84600 w 331788"/>
                <a:gd name="connsiteY43" fmla="*/ 140755 h 268287"/>
                <a:gd name="connsiteX44" fmla="*/ 96203 w 331788"/>
                <a:gd name="connsiteY44" fmla="*/ 129168 h 268287"/>
                <a:gd name="connsiteX45" fmla="*/ 102649 w 331788"/>
                <a:gd name="connsiteY45" fmla="*/ 41623 h 268287"/>
                <a:gd name="connsiteX46" fmla="*/ 149707 w 331788"/>
                <a:gd name="connsiteY46" fmla="*/ 22312 h 268287"/>
                <a:gd name="connsiteX47" fmla="*/ 280988 w 331788"/>
                <a:gd name="connsiteY47" fmla="*/ 0 h 268287"/>
                <a:gd name="connsiteX48" fmla="*/ 306388 w 331788"/>
                <a:gd name="connsiteY48" fmla="*/ 0 h 268287"/>
                <a:gd name="connsiteX49" fmla="*/ 306388 w 331788"/>
                <a:gd name="connsiteY49" fmla="*/ 247650 h 268287"/>
                <a:gd name="connsiteX50" fmla="*/ 280988 w 331788"/>
                <a:gd name="connsiteY50" fmla="*/ 247650 h 26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31788" h="268287">
                  <a:moveTo>
                    <a:pt x="0" y="255587"/>
                  </a:moveTo>
                  <a:lnTo>
                    <a:pt x="331788" y="255587"/>
                  </a:lnTo>
                  <a:lnTo>
                    <a:pt x="331788" y="268287"/>
                  </a:lnTo>
                  <a:lnTo>
                    <a:pt x="0" y="268287"/>
                  </a:lnTo>
                  <a:close/>
                  <a:moveTo>
                    <a:pt x="76201" y="207962"/>
                  </a:moveTo>
                  <a:lnTo>
                    <a:pt x="82551" y="207962"/>
                  </a:lnTo>
                  <a:lnTo>
                    <a:pt x="82551" y="247650"/>
                  </a:lnTo>
                  <a:lnTo>
                    <a:pt x="55563" y="247650"/>
                  </a:lnTo>
                  <a:lnTo>
                    <a:pt x="55563" y="227012"/>
                  </a:lnTo>
                  <a:close/>
                  <a:moveTo>
                    <a:pt x="115888" y="168275"/>
                  </a:moveTo>
                  <a:cubicBezTo>
                    <a:pt x="115888" y="168275"/>
                    <a:pt x="115888" y="168275"/>
                    <a:pt x="127168" y="168275"/>
                  </a:cubicBezTo>
                  <a:cubicBezTo>
                    <a:pt x="130928" y="169555"/>
                    <a:pt x="135941" y="170835"/>
                    <a:pt x="139701" y="170835"/>
                  </a:cubicBezTo>
                  <a:cubicBezTo>
                    <a:pt x="139701" y="170835"/>
                    <a:pt x="139701" y="170835"/>
                    <a:pt x="139701" y="247650"/>
                  </a:cubicBezTo>
                  <a:cubicBezTo>
                    <a:pt x="139701" y="247650"/>
                    <a:pt x="139701" y="247650"/>
                    <a:pt x="115888" y="247650"/>
                  </a:cubicBezTo>
                  <a:close/>
                  <a:moveTo>
                    <a:pt x="198438" y="155575"/>
                  </a:moveTo>
                  <a:cubicBezTo>
                    <a:pt x="198438" y="155575"/>
                    <a:pt x="198438" y="155575"/>
                    <a:pt x="198438" y="247650"/>
                  </a:cubicBezTo>
                  <a:cubicBezTo>
                    <a:pt x="198438" y="247650"/>
                    <a:pt x="198438" y="247650"/>
                    <a:pt x="173038" y="247650"/>
                  </a:cubicBezTo>
                  <a:lnTo>
                    <a:pt x="173038" y="168363"/>
                  </a:lnTo>
                  <a:cubicBezTo>
                    <a:pt x="181928" y="165805"/>
                    <a:pt x="190818" y="161969"/>
                    <a:pt x="198438" y="155575"/>
                  </a:cubicBezTo>
                  <a:close/>
                  <a:moveTo>
                    <a:pt x="149226" y="41376"/>
                  </a:moveTo>
                  <a:cubicBezTo>
                    <a:pt x="136937" y="41376"/>
                    <a:pt x="124649" y="46240"/>
                    <a:pt x="114947" y="55968"/>
                  </a:cubicBezTo>
                  <a:cubicBezTo>
                    <a:pt x="96838" y="74128"/>
                    <a:pt x="96838" y="105259"/>
                    <a:pt x="114947" y="123418"/>
                  </a:cubicBezTo>
                  <a:cubicBezTo>
                    <a:pt x="134350" y="142875"/>
                    <a:pt x="164101" y="142875"/>
                    <a:pt x="183504" y="123418"/>
                  </a:cubicBezTo>
                  <a:cubicBezTo>
                    <a:pt x="201613" y="105259"/>
                    <a:pt x="201613" y="74128"/>
                    <a:pt x="183504" y="55968"/>
                  </a:cubicBezTo>
                  <a:cubicBezTo>
                    <a:pt x="173803" y="46240"/>
                    <a:pt x="161514" y="41376"/>
                    <a:pt x="149226" y="41376"/>
                  </a:cubicBezTo>
                  <a:close/>
                  <a:moveTo>
                    <a:pt x="228600" y="39687"/>
                  </a:moveTo>
                  <a:cubicBezTo>
                    <a:pt x="228600" y="39687"/>
                    <a:pt x="228600" y="39687"/>
                    <a:pt x="254000" y="39687"/>
                  </a:cubicBezTo>
                  <a:lnTo>
                    <a:pt x="254000" y="247650"/>
                  </a:lnTo>
                  <a:cubicBezTo>
                    <a:pt x="254000" y="247650"/>
                    <a:pt x="254000" y="247650"/>
                    <a:pt x="228600" y="247650"/>
                  </a:cubicBezTo>
                  <a:cubicBezTo>
                    <a:pt x="228600" y="247650"/>
                    <a:pt x="228600" y="247650"/>
                    <a:pt x="228600" y="110730"/>
                  </a:cubicBezTo>
                  <a:cubicBezTo>
                    <a:pt x="231140" y="104272"/>
                    <a:pt x="231140" y="96521"/>
                    <a:pt x="231140" y="90063"/>
                  </a:cubicBezTo>
                  <a:cubicBezTo>
                    <a:pt x="231140" y="83604"/>
                    <a:pt x="231140" y="75854"/>
                    <a:pt x="228600" y="69396"/>
                  </a:cubicBezTo>
                  <a:cubicBezTo>
                    <a:pt x="228600" y="69396"/>
                    <a:pt x="228600" y="69396"/>
                    <a:pt x="228600" y="39687"/>
                  </a:cubicBezTo>
                  <a:close/>
                  <a:moveTo>
                    <a:pt x="149707" y="22312"/>
                  </a:moveTo>
                  <a:cubicBezTo>
                    <a:pt x="166789" y="22312"/>
                    <a:pt x="183872" y="28749"/>
                    <a:pt x="196764" y="41623"/>
                  </a:cubicBezTo>
                  <a:cubicBezTo>
                    <a:pt x="223838" y="68659"/>
                    <a:pt x="223838" y="111144"/>
                    <a:pt x="196764" y="136893"/>
                  </a:cubicBezTo>
                  <a:cubicBezTo>
                    <a:pt x="173558" y="161354"/>
                    <a:pt x="136170" y="162641"/>
                    <a:pt x="109096" y="143330"/>
                  </a:cubicBezTo>
                  <a:cubicBezTo>
                    <a:pt x="109096" y="143330"/>
                    <a:pt x="109096" y="143330"/>
                    <a:pt x="97492" y="154917"/>
                  </a:cubicBezTo>
                  <a:cubicBezTo>
                    <a:pt x="98782" y="160067"/>
                    <a:pt x="97492" y="166504"/>
                    <a:pt x="93625" y="170366"/>
                  </a:cubicBezTo>
                  <a:cubicBezTo>
                    <a:pt x="93625" y="170366"/>
                    <a:pt x="93625" y="170366"/>
                    <a:pt x="43344" y="220576"/>
                  </a:cubicBezTo>
                  <a:cubicBezTo>
                    <a:pt x="35608" y="227013"/>
                    <a:pt x="25295" y="227013"/>
                    <a:pt x="18848" y="220576"/>
                  </a:cubicBezTo>
                  <a:cubicBezTo>
                    <a:pt x="11113" y="214139"/>
                    <a:pt x="11113" y="202552"/>
                    <a:pt x="18848" y="196115"/>
                  </a:cubicBezTo>
                  <a:cubicBezTo>
                    <a:pt x="18848" y="196115"/>
                    <a:pt x="18848" y="196115"/>
                    <a:pt x="67840" y="145905"/>
                  </a:cubicBezTo>
                  <a:cubicBezTo>
                    <a:pt x="72997" y="142043"/>
                    <a:pt x="78154" y="140755"/>
                    <a:pt x="84600" y="140755"/>
                  </a:cubicBezTo>
                  <a:cubicBezTo>
                    <a:pt x="84600" y="140755"/>
                    <a:pt x="84600" y="140755"/>
                    <a:pt x="96203" y="129168"/>
                  </a:cubicBezTo>
                  <a:cubicBezTo>
                    <a:pt x="75575" y="103420"/>
                    <a:pt x="78154" y="66084"/>
                    <a:pt x="102649" y="41623"/>
                  </a:cubicBezTo>
                  <a:cubicBezTo>
                    <a:pt x="115542" y="28749"/>
                    <a:pt x="132624" y="22312"/>
                    <a:pt x="149707" y="22312"/>
                  </a:cubicBezTo>
                  <a:close/>
                  <a:moveTo>
                    <a:pt x="280988" y="0"/>
                  </a:moveTo>
                  <a:lnTo>
                    <a:pt x="306388" y="0"/>
                  </a:lnTo>
                  <a:lnTo>
                    <a:pt x="306388" y="247650"/>
                  </a:lnTo>
                  <a:lnTo>
                    <a:pt x="280988" y="2476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5891510" y="4953639"/>
              <a:ext cx="408979" cy="421578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4581582" y="3650011"/>
              <a:ext cx="421578" cy="421578"/>
            </a:xfrm>
            <a:custGeom>
              <a:avLst/>
              <a:gdLst>
                <a:gd name="connsiteX0" fmla="*/ 157638 w 338138"/>
                <a:gd name="connsiteY0" fmla="*/ 144463 h 338138"/>
                <a:gd name="connsiteX1" fmla="*/ 165544 w 338138"/>
                <a:gd name="connsiteY1" fmla="*/ 148443 h 338138"/>
                <a:gd name="connsiteX2" fmla="*/ 249865 w 338138"/>
                <a:gd name="connsiteY2" fmla="*/ 233341 h 338138"/>
                <a:gd name="connsiteX3" fmla="*/ 280167 w 338138"/>
                <a:gd name="connsiteY3" fmla="*/ 232015 h 338138"/>
                <a:gd name="connsiteX4" fmla="*/ 286755 w 338138"/>
                <a:gd name="connsiteY4" fmla="*/ 234668 h 338138"/>
                <a:gd name="connsiteX5" fmla="*/ 335503 w 338138"/>
                <a:gd name="connsiteY5" fmla="*/ 283750 h 338138"/>
                <a:gd name="connsiteX6" fmla="*/ 338138 w 338138"/>
                <a:gd name="connsiteY6" fmla="*/ 293036 h 338138"/>
                <a:gd name="connsiteX7" fmla="*/ 330233 w 338138"/>
                <a:gd name="connsiteY7" fmla="*/ 298342 h 338138"/>
                <a:gd name="connsiteX8" fmla="*/ 311788 w 338138"/>
                <a:gd name="connsiteY8" fmla="*/ 303648 h 338138"/>
                <a:gd name="connsiteX9" fmla="*/ 303883 w 338138"/>
                <a:gd name="connsiteY9" fmla="*/ 310281 h 338138"/>
                <a:gd name="connsiteX10" fmla="*/ 299930 w 338138"/>
                <a:gd name="connsiteY10" fmla="*/ 331505 h 338138"/>
                <a:gd name="connsiteX11" fmla="*/ 293343 w 338138"/>
                <a:gd name="connsiteY11" fmla="*/ 338138 h 338138"/>
                <a:gd name="connsiteX12" fmla="*/ 290708 w 338138"/>
                <a:gd name="connsiteY12" fmla="*/ 338138 h 338138"/>
                <a:gd name="connsiteX13" fmla="*/ 284120 w 338138"/>
                <a:gd name="connsiteY13" fmla="*/ 335485 h 338138"/>
                <a:gd name="connsiteX14" fmla="*/ 235372 w 338138"/>
                <a:gd name="connsiteY14" fmla="*/ 286403 h 338138"/>
                <a:gd name="connsiteX15" fmla="*/ 232737 w 338138"/>
                <a:gd name="connsiteY15" fmla="*/ 279770 h 338138"/>
                <a:gd name="connsiteX16" fmla="*/ 234054 w 338138"/>
                <a:gd name="connsiteY16" fmla="*/ 249260 h 338138"/>
                <a:gd name="connsiteX17" fmla="*/ 149733 w 338138"/>
                <a:gd name="connsiteY17" fmla="*/ 164361 h 338138"/>
                <a:gd name="connsiteX18" fmla="*/ 149733 w 338138"/>
                <a:gd name="connsiteY18" fmla="*/ 148443 h 338138"/>
                <a:gd name="connsiteX19" fmla="*/ 157638 w 338138"/>
                <a:gd name="connsiteY19" fmla="*/ 144463 h 338138"/>
                <a:gd name="connsiteX20" fmla="*/ 145922 w 338138"/>
                <a:gd name="connsiteY20" fmla="*/ 120650 h 338138"/>
                <a:gd name="connsiteX21" fmla="*/ 169863 w 338138"/>
                <a:gd name="connsiteY21" fmla="*/ 137383 h 338138"/>
                <a:gd name="connsiteX22" fmla="*/ 157893 w 338138"/>
                <a:gd name="connsiteY22" fmla="*/ 133522 h 338138"/>
                <a:gd name="connsiteX23" fmla="*/ 141931 w 338138"/>
                <a:gd name="connsiteY23" fmla="*/ 141245 h 338138"/>
                <a:gd name="connsiteX24" fmla="*/ 137941 w 338138"/>
                <a:gd name="connsiteY24" fmla="*/ 168275 h 338138"/>
                <a:gd name="connsiteX25" fmla="*/ 120650 w 338138"/>
                <a:gd name="connsiteY25" fmla="*/ 145106 h 338138"/>
                <a:gd name="connsiteX26" fmla="*/ 145922 w 338138"/>
                <a:gd name="connsiteY26" fmla="*/ 120650 h 338138"/>
                <a:gd name="connsiteX27" fmla="*/ 146051 w 338138"/>
                <a:gd name="connsiteY27" fmla="*/ 60325 h 338138"/>
                <a:gd name="connsiteX28" fmla="*/ 230188 w 338138"/>
                <a:gd name="connsiteY28" fmla="*/ 145257 h 338138"/>
                <a:gd name="connsiteX29" fmla="*/ 219671 w 338138"/>
                <a:gd name="connsiteY29" fmla="*/ 186395 h 338138"/>
                <a:gd name="connsiteX30" fmla="*/ 193378 w 338138"/>
                <a:gd name="connsiteY30" fmla="*/ 161181 h 338138"/>
                <a:gd name="connsiteX31" fmla="*/ 196007 w 338138"/>
                <a:gd name="connsiteY31" fmla="*/ 145257 h 338138"/>
                <a:gd name="connsiteX32" fmla="*/ 146051 w 338138"/>
                <a:gd name="connsiteY32" fmla="*/ 94828 h 338138"/>
                <a:gd name="connsiteX33" fmla="*/ 96094 w 338138"/>
                <a:gd name="connsiteY33" fmla="*/ 145257 h 338138"/>
                <a:gd name="connsiteX34" fmla="*/ 146051 w 338138"/>
                <a:gd name="connsiteY34" fmla="*/ 195685 h 338138"/>
                <a:gd name="connsiteX35" fmla="*/ 161827 w 338138"/>
                <a:gd name="connsiteY35" fmla="*/ 193031 h 338138"/>
                <a:gd name="connsiteX36" fmla="*/ 188119 w 338138"/>
                <a:gd name="connsiteY36" fmla="*/ 219572 h 338138"/>
                <a:gd name="connsiteX37" fmla="*/ 146051 w 338138"/>
                <a:gd name="connsiteY37" fmla="*/ 230188 h 338138"/>
                <a:gd name="connsiteX38" fmla="*/ 61913 w 338138"/>
                <a:gd name="connsiteY38" fmla="*/ 145257 h 338138"/>
                <a:gd name="connsiteX39" fmla="*/ 146051 w 338138"/>
                <a:gd name="connsiteY39" fmla="*/ 60325 h 338138"/>
                <a:gd name="connsiteX40" fmla="*/ 145257 w 338138"/>
                <a:gd name="connsiteY40" fmla="*/ 0 h 338138"/>
                <a:gd name="connsiteX41" fmla="*/ 290513 w 338138"/>
                <a:gd name="connsiteY41" fmla="*/ 145257 h 338138"/>
                <a:gd name="connsiteX42" fmla="*/ 269385 w 338138"/>
                <a:gd name="connsiteY42" fmla="*/ 221846 h 338138"/>
                <a:gd name="connsiteX43" fmla="*/ 254859 w 338138"/>
                <a:gd name="connsiteY43" fmla="*/ 221846 h 338138"/>
                <a:gd name="connsiteX44" fmla="*/ 239013 w 338138"/>
                <a:gd name="connsiteY44" fmla="*/ 206000 h 338138"/>
                <a:gd name="connsiteX45" fmla="*/ 256180 w 338138"/>
                <a:gd name="connsiteY45" fmla="*/ 145257 h 338138"/>
                <a:gd name="connsiteX46" fmla="*/ 145257 w 338138"/>
                <a:gd name="connsiteY46" fmla="*/ 34333 h 338138"/>
                <a:gd name="connsiteX47" fmla="*/ 34333 w 338138"/>
                <a:gd name="connsiteY47" fmla="*/ 145257 h 338138"/>
                <a:gd name="connsiteX48" fmla="*/ 145257 w 338138"/>
                <a:gd name="connsiteY48" fmla="*/ 256180 h 338138"/>
                <a:gd name="connsiteX49" fmla="*/ 206000 w 338138"/>
                <a:gd name="connsiteY49" fmla="*/ 239013 h 338138"/>
                <a:gd name="connsiteX50" fmla="*/ 221847 w 338138"/>
                <a:gd name="connsiteY50" fmla="*/ 254859 h 338138"/>
                <a:gd name="connsiteX51" fmla="*/ 221847 w 338138"/>
                <a:gd name="connsiteY51" fmla="*/ 269385 h 338138"/>
                <a:gd name="connsiteX52" fmla="*/ 145257 w 338138"/>
                <a:gd name="connsiteY52" fmla="*/ 290513 h 338138"/>
                <a:gd name="connsiteX53" fmla="*/ 0 w 338138"/>
                <a:gd name="connsiteY53" fmla="*/ 145257 h 338138"/>
                <a:gd name="connsiteX54" fmla="*/ 145257 w 338138"/>
                <a:gd name="connsiteY5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8138" h="338138">
                  <a:moveTo>
                    <a:pt x="157638" y="144463"/>
                  </a:moveTo>
                  <a:cubicBezTo>
                    <a:pt x="160273" y="144463"/>
                    <a:pt x="162908" y="145790"/>
                    <a:pt x="165544" y="148443"/>
                  </a:cubicBezTo>
                  <a:cubicBezTo>
                    <a:pt x="165544" y="148443"/>
                    <a:pt x="165544" y="148443"/>
                    <a:pt x="249865" y="233341"/>
                  </a:cubicBezTo>
                  <a:cubicBezTo>
                    <a:pt x="249865" y="233341"/>
                    <a:pt x="249865" y="233341"/>
                    <a:pt x="280167" y="232015"/>
                  </a:cubicBezTo>
                  <a:cubicBezTo>
                    <a:pt x="282803" y="232015"/>
                    <a:pt x="285438" y="233341"/>
                    <a:pt x="286755" y="234668"/>
                  </a:cubicBezTo>
                  <a:cubicBezTo>
                    <a:pt x="286755" y="234668"/>
                    <a:pt x="286755" y="234668"/>
                    <a:pt x="335503" y="283750"/>
                  </a:cubicBezTo>
                  <a:cubicBezTo>
                    <a:pt x="338138" y="286403"/>
                    <a:pt x="338138" y="289056"/>
                    <a:pt x="338138" y="293036"/>
                  </a:cubicBezTo>
                  <a:cubicBezTo>
                    <a:pt x="336821" y="295689"/>
                    <a:pt x="334186" y="298342"/>
                    <a:pt x="330233" y="298342"/>
                  </a:cubicBezTo>
                  <a:cubicBezTo>
                    <a:pt x="330233" y="298342"/>
                    <a:pt x="330233" y="298342"/>
                    <a:pt x="311788" y="303648"/>
                  </a:cubicBezTo>
                  <a:cubicBezTo>
                    <a:pt x="307835" y="303648"/>
                    <a:pt x="305200" y="306301"/>
                    <a:pt x="303883" y="310281"/>
                  </a:cubicBezTo>
                  <a:cubicBezTo>
                    <a:pt x="303883" y="310281"/>
                    <a:pt x="303883" y="310281"/>
                    <a:pt x="299930" y="331505"/>
                  </a:cubicBezTo>
                  <a:cubicBezTo>
                    <a:pt x="298613" y="334158"/>
                    <a:pt x="295978" y="336812"/>
                    <a:pt x="293343" y="338138"/>
                  </a:cubicBezTo>
                  <a:cubicBezTo>
                    <a:pt x="292025" y="338138"/>
                    <a:pt x="292025" y="338138"/>
                    <a:pt x="290708" y="338138"/>
                  </a:cubicBezTo>
                  <a:cubicBezTo>
                    <a:pt x="288073" y="338138"/>
                    <a:pt x="285438" y="336812"/>
                    <a:pt x="284120" y="335485"/>
                  </a:cubicBezTo>
                  <a:cubicBezTo>
                    <a:pt x="284120" y="335485"/>
                    <a:pt x="284120" y="335485"/>
                    <a:pt x="235372" y="286403"/>
                  </a:cubicBezTo>
                  <a:cubicBezTo>
                    <a:pt x="232737" y="283750"/>
                    <a:pt x="232737" y="281097"/>
                    <a:pt x="232737" y="279770"/>
                  </a:cubicBezTo>
                  <a:cubicBezTo>
                    <a:pt x="232737" y="279770"/>
                    <a:pt x="232737" y="279770"/>
                    <a:pt x="234054" y="249260"/>
                  </a:cubicBezTo>
                  <a:cubicBezTo>
                    <a:pt x="234054" y="249260"/>
                    <a:pt x="234054" y="249260"/>
                    <a:pt x="149733" y="164361"/>
                  </a:cubicBezTo>
                  <a:cubicBezTo>
                    <a:pt x="144463" y="159055"/>
                    <a:pt x="144463" y="152422"/>
                    <a:pt x="149733" y="148443"/>
                  </a:cubicBezTo>
                  <a:cubicBezTo>
                    <a:pt x="151051" y="145790"/>
                    <a:pt x="155003" y="144463"/>
                    <a:pt x="157638" y="144463"/>
                  </a:cubicBezTo>
                  <a:close/>
                  <a:moveTo>
                    <a:pt x="145922" y="120650"/>
                  </a:moveTo>
                  <a:cubicBezTo>
                    <a:pt x="157893" y="120650"/>
                    <a:pt x="167203" y="128373"/>
                    <a:pt x="169863" y="137383"/>
                  </a:cubicBezTo>
                  <a:cubicBezTo>
                    <a:pt x="167203" y="134809"/>
                    <a:pt x="161883" y="133522"/>
                    <a:pt x="157893" y="133522"/>
                  </a:cubicBezTo>
                  <a:cubicBezTo>
                    <a:pt x="151242" y="133522"/>
                    <a:pt x="145922" y="136096"/>
                    <a:pt x="141931" y="141245"/>
                  </a:cubicBezTo>
                  <a:cubicBezTo>
                    <a:pt x="133951" y="147680"/>
                    <a:pt x="132620" y="160552"/>
                    <a:pt x="137941" y="168275"/>
                  </a:cubicBezTo>
                  <a:cubicBezTo>
                    <a:pt x="128630" y="165701"/>
                    <a:pt x="120650" y="156691"/>
                    <a:pt x="120650" y="145106"/>
                  </a:cubicBezTo>
                  <a:cubicBezTo>
                    <a:pt x="120650" y="132234"/>
                    <a:pt x="132620" y="120650"/>
                    <a:pt x="145922" y="120650"/>
                  </a:cubicBezTo>
                  <a:close/>
                  <a:moveTo>
                    <a:pt x="146051" y="60325"/>
                  </a:moveTo>
                  <a:cubicBezTo>
                    <a:pt x="192063" y="60325"/>
                    <a:pt x="230188" y="98810"/>
                    <a:pt x="230188" y="145257"/>
                  </a:cubicBezTo>
                  <a:cubicBezTo>
                    <a:pt x="230188" y="159854"/>
                    <a:pt x="226244" y="174452"/>
                    <a:pt x="219671" y="186395"/>
                  </a:cubicBezTo>
                  <a:lnTo>
                    <a:pt x="193378" y="161181"/>
                  </a:lnTo>
                  <a:cubicBezTo>
                    <a:pt x="196007" y="155873"/>
                    <a:pt x="196007" y="150565"/>
                    <a:pt x="196007" y="145257"/>
                  </a:cubicBezTo>
                  <a:cubicBezTo>
                    <a:pt x="196007" y="117388"/>
                    <a:pt x="173658" y="94828"/>
                    <a:pt x="146051" y="94828"/>
                  </a:cubicBezTo>
                  <a:cubicBezTo>
                    <a:pt x="118443" y="94828"/>
                    <a:pt x="96094" y="117388"/>
                    <a:pt x="96094" y="145257"/>
                  </a:cubicBezTo>
                  <a:cubicBezTo>
                    <a:pt x="96094" y="173125"/>
                    <a:pt x="118443" y="195685"/>
                    <a:pt x="146051" y="195685"/>
                  </a:cubicBezTo>
                  <a:cubicBezTo>
                    <a:pt x="151309" y="195685"/>
                    <a:pt x="156568" y="194358"/>
                    <a:pt x="161827" y="193031"/>
                  </a:cubicBezTo>
                  <a:cubicBezTo>
                    <a:pt x="161827" y="193031"/>
                    <a:pt x="161827" y="193031"/>
                    <a:pt x="188119" y="219572"/>
                  </a:cubicBezTo>
                  <a:cubicBezTo>
                    <a:pt x="174973" y="226207"/>
                    <a:pt x="161827" y="230188"/>
                    <a:pt x="146051" y="230188"/>
                  </a:cubicBezTo>
                  <a:cubicBezTo>
                    <a:pt x="100038" y="230188"/>
                    <a:pt x="61913" y="191703"/>
                    <a:pt x="61913" y="145257"/>
                  </a:cubicBezTo>
                  <a:cubicBezTo>
                    <a:pt x="61913" y="98810"/>
                    <a:pt x="100038" y="60325"/>
                    <a:pt x="146051" y="60325"/>
                  </a:cubicBezTo>
                  <a:close/>
                  <a:moveTo>
                    <a:pt x="145257" y="0"/>
                  </a:moveTo>
                  <a:cubicBezTo>
                    <a:pt x="225808" y="0"/>
                    <a:pt x="290513" y="64705"/>
                    <a:pt x="290513" y="145257"/>
                  </a:cubicBezTo>
                  <a:cubicBezTo>
                    <a:pt x="290513" y="172987"/>
                    <a:pt x="282590" y="199398"/>
                    <a:pt x="269385" y="221846"/>
                  </a:cubicBezTo>
                  <a:cubicBezTo>
                    <a:pt x="269385" y="221846"/>
                    <a:pt x="269385" y="221846"/>
                    <a:pt x="254859" y="221846"/>
                  </a:cubicBezTo>
                  <a:cubicBezTo>
                    <a:pt x="254859" y="221846"/>
                    <a:pt x="254859" y="221846"/>
                    <a:pt x="239013" y="206000"/>
                  </a:cubicBezTo>
                  <a:cubicBezTo>
                    <a:pt x="249577" y="188833"/>
                    <a:pt x="256180" y="167705"/>
                    <a:pt x="256180" y="145257"/>
                  </a:cubicBezTo>
                  <a:cubicBezTo>
                    <a:pt x="256180" y="84513"/>
                    <a:pt x="207321" y="34333"/>
                    <a:pt x="145257" y="34333"/>
                  </a:cubicBezTo>
                  <a:cubicBezTo>
                    <a:pt x="84513" y="34333"/>
                    <a:pt x="34333" y="84513"/>
                    <a:pt x="34333" y="145257"/>
                  </a:cubicBezTo>
                  <a:cubicBezTo>
                    <a:pt x="34333" y="207321"/>
                    <a:pt x="84513" y="256180"/>
                    <a:pt x="145257" y="256180"/>
                  </a:cubicBezTo>
                  <a:cubicBezTo>
                    <a:pt x="167705" y="256180"/>
                    <a:pt x="188834" y="249577"/>
                    <a:pt x="206000" y="239013"/>
                  </a:cubicBezTo>
                  <a:cubicBezTo>
                    <a:pt x="206000" y="239013"/>
                    <a:pt x="206000" y="239013"/>
                    <a:pt x="221847" y="254859"/>
                  </a:cubicBezTo>
                  <a:cubicBezTo>
                    <a:pt x="221847" y="254859"/>
                    <a:pt x="221847" y="254859"/>
                    <a:pt x="221847" y="269385"/>
                  </a:cubicBezTo>
                  <a:cubicBezTo>
                    <a:pt x="199398" y="282590"/>
                    <a:pt x="172988" y="290513"/>
                    <a:pt x="145257" y="290513"/>
                  </a:cubicBezTo>
                  <a:cubicBezTo>
                    <a:pt x="64705" y="290513"/>
                    <a:pt x="0" y="225808"/>
                    <a:pt x="0" y="145257"/>
                  </a:cubicBezTo>
                  <a:cubicBezTo>
                    <a:pt x="0" y="64705"/>
                    <a:pt x="64705" y="0"/>
                    <a:pt x="145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4810" tIns="234810" rIns="234810" bIns="234810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000" kern="1200"/>
            </a:p>
          </p:txBody>
        </p:sp>
      </p:grpSp>
      <p:cxnSp>
        <p:nvCxnSpPr>
          <p:cNvPr id="31" name="直接连接符 30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45673"/>
            <a:ext cx="12192000" cy="35941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74216" y="1405362"/>
            <a:ext cx="3443571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rPr>
              <a:t>PART 03</a:t>
            </a:r>
            <a:endParaRPr lang="zh-CN" alt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方正兰亭中黑_GBK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57007" y="4006088"/>
            <a:ext cx="38779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latin typeface="+mj-ea"/>
                <a:ea typeface="+mj-ea"/>
              </a:rPr>
              <a:t>标题文字添加此处</a:t>
            </a:r>
            <a:endParaRPr lang="zh-CN" altLang="en-US" sz="3600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315256" y="4728351"/>
            <a:ext cx="756149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/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西北大学（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Northwest University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），简称“西大”，始建于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1902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年，由清末光绪皇帝御笔朱批设立 ，坐落于古都西安，是国家教育部与陕西省人民政府共建的综合性全国重点大学 。</a:t>
            </a:r>
            <a:endParaRPr lang="zh-CN" altLang="en-US" sz="1400" dirty="0">
              <a:solidFill>
                <a:prstClr val="white">
                  <a:lumMod val="50000"/>
                </a:prst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73" y="5832043"/>
            <a:ext cx="1613454" cy="451557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33050" y="1830630"/>
            <a:ext cx="6040696" cy="3196740"/>
            <a:chOff x="5233050" y="2069335"/>
            <a:chExt cx="6040696" cy="3196740"/>
          </a:xfrm>
        </p:grpSpPr>
        <p:sp>
          <p:nvSpPr>
            <p:cNvPr id="10" name="文本框 9"/>
            <p:cNvSpPr txBox="1"/>
            <p:nvPr/>
          </p:nvSpPr>
          <p:spPr>
            <a:xfrm>
              <a:off x="5233050" y="2069335"/>
              <a:ext cx="3467616" cy="584775"/>
            </a:xfrm>
            <a:prstGeom prst="rect">
              <a:avLst/>
            </a:prstGeom>
            <a:noFill/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标题文字添加此处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353683" y="2823989"/>
              <a:ext cx="1188000" cy="0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组合 17"/>
            <p:cNvGrpSpPr/>
            <p:nvPr/>
          </p:nvGrpSpPr>
          <p:grpSpPr>
            <a:xfrm>
              <a:off x="5252100" y="3071453"/>
              <a:ext cx="6021646" cy="2194622"/>
              <a:chOff x="5252100" y="3071453"/>
              <a:chExt cx="6021646" cy="219462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252100" y="307145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5252100" y="3450193"/>
                <a:ext cx="6021646" cy="18158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西北大学肇始于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年的陕西大学堂和京师大学堂速成科仕学馆。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1912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年始称西北大学。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1923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年改为国立西北大学。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1937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年西迁来陕的国立北平大学、北平师范大学、北洋工学院和北平研究院等组成国立西安临时大学，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1938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年改为国立西北联合大学，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1939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年复称国立西北大学。新中国成立后为教育部直属综合大学。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1950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年复名西北大学。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1958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年改隶陕西省主管。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1978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年被确定为全国重点大学。</a:t>
                </a:r>
                <a:endPara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089252" y="1741714"/>
            <a:ext cx="3374572" cy="3374572"/>
            <a:chOff x="1089252" y="1741714"/>
            <a:chExt cx="3374572" cy="3374572"/>
          </a:xfrm>
        </p:grpSpPr>
        <p:grpSp>
          <p:nvGrpSpPr>
            <p:cNvPr id="7" name="组合 6"/>
            <p:cNvGrpSpPr/>
            <p:nvPr/>
          </p:nvGrpSpPr>
          <p:grpSpPr>
            <a:xfrm>
              <a:off x="1089252" y="1741714"/>
              <a:ext cx="3374572" cy="3374572"/>
              <a:chOff x="1640114" y="2830286"/>
              <a:chExt cx="2336800" cy="2336800"/>
            </a:xfrm>
          </p:grpSpPr>
          <p:sp>
            <p:nvSpPr>
              <p:cNvPr id="8" name="弧形 7"/>
              <p:cNvSpPr/>
              <p:nvPr/>
            </p:nvSpPr>
            <p:spPr>
              <a:xfrm>
                <a:off x="1640114" y="2830286"/>
                <a:ext cx="2336800" cy="2336800"/>
              </a:xfrm>
              <a:prstGeom prst="arc">
                <a:avLst>
                  <a:gd name="adj1" fmla="val 18790155"/>
                  <a:gd name="adj2" fmla="val 18588333"/>
                </a:avLst>
              </a:prstGeom>
              <a:ln w="1270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弧形 8"/>
              <p:cNvSpPr/>
              <p:nvPr/>
            </p:nvSpPr>
            <p:spPr>
              <a:xfrm>
                <a:off x="1640114" y="2830286"/>
                <a:ext cx="2336800" cy="2336800"/>
              </a:xfrm>
              <a:prstGeom prst="arc">
                <a:avLst>
                  <a:gd name="adj1" fmla="val 16200000"/>
                  <a:gd name="adj2" fmla="val 9874669"/>
                </a:avLst>
              </a:prstGeom>
              <a:ln w="1270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t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2216907" y="3099614"/>
              <a:ext cx="1143262" cy="830997"/>
            </a:xfrm>
            <a:prstGeom prst="rect">
              <a:avLst/>
            </a:prstGeom>
            <a:noFill/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800" b="1" dirty="0">
                  <a:solidFill>
                    <a:schemeClr val="accent2"/>
                  </a:solidFill>
                  <a:latin typeface="Agency FB" panose="020B0503020202020204" pitchFamily="34" charset="0"/>
                  <a:ea typeface="+mj-ea"/>
                </a:rPr>
                <a:t>78%</a:t>
              </a:r>
              <a:endParaRPr lang="zh-CN" altLang="en-US" sz="4800" b="1" dirty="0">
                <a:solidFill>
                  <a:schemeClr val="accent2"/>
                </a:solidFill>
                <a:latin typeface="Agency FB" panose="020B0503020202020204" pitchFamily="34" charset="0"/>
                <a:ea typeface="+mj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786896" y="3887922"/>
              <a:ext cx="2003280" cy="5847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/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Agency FB" panose="020B0503020202020204" pitchFamily="34" charset="0"/>
                  <a:ea typeface="时尚中黑简体" panose="01010104010101010101" pitchFamily="2" charset="-122"/>
                </a:rPr>
                <a:t>The user can demonstrate on a projector</a:t>
              </a:r>
              <a:endParaRPr lang="en-US" altLang="zh-CN" sz="1600" dirty="0">
                <a:solidFill>
                  <a:prstClr val="white">
                    <a:lumMod val="50000"/>
                  </a:prstClr>
                </a:solidFill>
                <a:latin typeface="Agency FB" panose="020B0503020202020204" pitchFamily="34" charset="0"/>
                <a:ea typeface="时尚中黑简体" panose="01010104010101010101" pitchFamily="2" charset="-122"/>
              </a:endParaRPr>
            </a:p>
          </p:txBody>
        </p:sp>
        <p:sp>
          <p:nvSpPr>
            <p:cNvPr id="17" name="椭圆 15"/>
            <p:cNvSpPr/>
            <p:nvPr/>
          </p:nvSpPr>
          <p:spPr>
            <a:xfrm>
              <a:off x="2465381" y="2336610"/>
              <a:ext cx="657239" cy="660400"/>
            </a:xfrm>
            <a:custGeom>
              <a:avLst/>
              <a:gdLst>
                <a:gd name="connsiteX0" fmla="*/ 119063 w 330200"/>
                <a:gd name="connsiteY0" fmla="*/ 203200 h 331788"/>
                <a:gd name="connsiteX1" fmla="*/ 137172 w 330200"/>
                <a:gd name="connsiteY1" fmla="*/ 203200 h 331788"/>
                <a:gd name="connsiteX2" fmla="*/ 153988 w 330200"/>
                <a:gd name="connsiteY2" fmla="*/ 229508 h 331788"/>
                <a:gd name="connsiteX3" fmla="*/ 153988 w 330200"/>
                <a:gd name="connsiteY3" fmla="*/ 249238 h 331788"/>
                <a:gd name="connsiteX4" fmla="*/ 119063 w 330200"/>
                <a:gd name="connsiteY4" fmla="*/ 203200 h 331788"/>
                <a:gd name="connsiteX5" fmla="*/ 176213 w 330200"/>
                <a:gd name="connsiteY5" fmla="*/ 158750 h 331788"/>
                <a:gd name="connsiteX6" fmla="*/ 211138 w 330200"/>
                <a:gd name="connsiteY6" fmla="*/ 203994 h 331788"/>
                <a:gd name="connsiteX7" fmla="*/ 176213 w 330200"/>
                <a:gd name="connsiteY7" fmla="*/ 249238 h 331788"/>
                <a:gd name="connsiteX8" fmla="*/ 176213 w 330200"/>
                <a:gd name="connsiteY8" fmla="*/ 229848 h 331788"/>
                <a:gd name="connsiteX9" fmla="*/ 193029 w 330200"/>
                <a:gd name="connsiteY9" fmla="*/ 203994 h 331788"/>
                <a:gd name="connsiteX10" fmla="*/ 176213 w 330200"/>
                <a:gd name="connsiteY10" fmla="*/ 178141 h 331788"/>
                <a:gd name="connsiteX11" fmla="*/ 176213 w 330200"/>
                <a:gd name="connsiteY11" fmla="*/ 158750 h 331788"/>
                <a:gd name="connsiteX12" fmla="*/ 176213 w 330200"/>
                <a:gd name="connsiteY12" fmla="*/ 82550 h 331788"/>
                <a:gd name="connsiteX13" fmla="*/ 211138 w 330200"/>
                <a:gd name="connsiteY13" fmla="*/ 128588 h 331788"/>
                <a:gd name="connsiteX14" fmla="*/ 193029 w 330200"/>
                <a:gd name="connsiteY14" fmla="*/ 128588 h 331788"/>
                <a:gd name="connsiteX15" fmla="*/ 176213 w 330200"/>
                <a:gd name="connsiteY15" fmla="*/ 102281 h 331788"/>
                <a:gd name="connsiteX16" fmla="*/ 176213 w 330200"/>
                <a:gd name="connsiteY16" fmla="*/ 82550 h 331788"/>
                <a:gd name="connsiteX17" fmla="*/ 153988 w 330200"/>
                <a:gd name="connsiteY17" fmla="*/ 82550 h 331788"/>
                <a:gd name="connsiteX18" fmla="*/ 153988 w 330200"/>
                <a:gd name="connsiteY18" fmla="*/ 101941 h 331788"/>
                <a:gd name="connsiteX19" fmla="*/ 137172 w 330200"/>
                <a:gd name="connsiteY19" fmla="*/ 127794 h 331788"/>
                <a:gd name="connsiteX20" fmla="*/ 153988 w 330200"/>
                <a:gd name="connsiteY20" fmla="*/ 153648 h 331788"/>
                <a:gd name="connsiteX21" fmla="*/ 153988 w 330200"/>
                <a:gd name="connsiteY21" fmla="*/ 173038 h 331788"/>
                <a:gd name="connsiteX22" fmla="*/ 119063 w 330200"/>
                <a:gd name="connsiteY22" fmla="*/ 127794 h 331788"/>
                <a:gd name="connsiteX23" fmla="*/ 153988 w 330200"/>
                <a:gd name="connsiteY23" fmla="*/ 82550 h 331788"/>
                <a:gd name="connsiteX24" fmla="*/ 157163 w 330200"/>
                <a:gd name="connsiteY24" fmla="*/ 76200 h 331788"/>
                <a:gd name="connsiteX25" fmla="*/ 173038 w 330200"/>
                <a:gd name="connsiteY25" fmla="*/ 76200 h 331788"/>
                <a:gd name="connsiteX26" fmla="*/ 173038 w 330200"/>
                <a:gd name="connsiteY26" fmla="*/ 255588 h 331788"/>
                <a:gd name="connsiteX27" fmla="*/ 157163 w 330200"/>
                <a:gd name="connsiteY27" fmla="*/ 255588 h 331788"/>
                <a:gd name="connsiteX28" fmla="*/ 165101 w 330200"/>
                <a:gd name="connsiteY28" fmla="*/ 33337 h 331788"/>
                <a:gd name="connsiteX29" fmla="*/ 33338 w 330200"/>
                <a:gd name="connsiteY29" fmla="*/ 165894 h 331788"/>
                <a:gd name="connsiteX30" fmla="*/ 165101 w 330200"/>
                <a:gd name="connsiteY30" fmla="*/ 298451 h 331788"/>
                <a:gd name="connsiteX31" fmla="*/ 296864 w 330200"/>
                <a:gd name="connsiteY31" fmla="*/ 165894 h 331788"/>
                <a:gd name="connsiteX32" fmla="*/ 165101 w 330200"/>
                <a:gd name="connsiteY32" fmla="*/ 33337 h 331788"/>
                <a:gd name="connsiteX33" fmla="*/ 165100 w 330200"/>
                <a:gd name="connsiteY33" fmla="*/ 30162 h 331788"/>
                <a:gd name="connsiteX34" fmla="*/ 301625 w 330200"/>
                <a:gd name="connsiteY34" fmla="*/ 165894 h 331788"/>
                <a:gd name="connsiteX35" fmla="*/ 165100 w 330200"/>
                <a:gd name="connsiteY35" fmla="*/ 301626 h 331788"/>
                <a:gd name="connsiteX36" fmla="*/ 28575 w 330200"/>
                <a:gd name="connsiteY36" fmla="*/ 165894 h 331788"/>
                <a:gd name="connsiteX37" fmla="*/ 165100 w 330200"/>
                <a:gd name="connsiteY37" fmla="*/ 30162 h 331788"/>
                <a:gd name="connsiteX38" fmla="*/ 165101 w 330200"/>
                <a:gd name="connsiteY38" fmla="*/ 15875 h 331788"/>
                <a:gd name="connsiteX39" fmla="*/ 14288 w 330200"/>
                <a:gd name="connsiteY39" fmla="*/ 165894 h 331788"/>
                <a:gd name="connsiteX40" fmla="*/ 165101 w 330200"/>
                <a:gd name="connsiteY40" fmla="*/ 315913 h 331788"/>
                <a:gd name="connsiteX41" fmla="*/ 315914 w 330200"/>
                <a:gd name="connsiteY41" fmla="*/ 165894 h 331788"/>
                <a:gd name="connsiteX42" fmla="*/ 165101 w 330200"/>
                <a:gd name="connsiteY42" fmla="*/ 15875 h 331788"/>
                <a:gd name="connsiteX43" fmla="*/ 165100 w 330200"/>
                <a:gd name="connsiteY43" fmla="*/ 0 h 331788"/>
                <a:gd name="connsiteX44" fmla="*/ 330200 w 330200"/>
                <a:gd name="connsiteY44" fmla="*/ 165894 h 331788"/>
                <a:gd name="connsiteX45" fmla="*/ 165100 w 330200"/>
                <a:gd name="connsiteY45" fmla="*/ 331788 h 331788"/>
                <a:gd name="connsiteX46" fmla="*/ 0 w 330200"/>
                <a:gd name="connsiteY46" fmla="*/ 165894 h 331788"/>
                <a:gd name="connsiteX47" fmla="*/ 165100 w 330200"/>
                <a:gd name="connsiteY47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30200" h="331788">
                  <a:moveTo>
                    <a:pt x="119063" y="203200"/>
                  </a:moveTo>
                  <a:cubicBezTo>
                    <a:pt x="119063" y="203200"/>
                    <a:pt x="119063" y="203200"/>
                    <a:pt x="137172" y="203200"/>
                  </a:cubicBezTo>
                  <a:cubicBezTo>
                    <a:pt x="137172" y="215039"/>
                    <a:pt x="143640" y="225562"/>
                    <a:pt x="153988" y="229508"/>
                  </a:cubicBezTo>
                  <a:lnTo>
                    <a:pt x="153988" y="249238"/>
                  </a:lnTo>
                  <a:cubicBezTo>
                    <a:pt x="133292" y="243977"/>
                    <a:pt x="119063" y="225562"/>
                    <a:pt x="119063" y="203200"/>
                  </a:cubicBezTo>
                  <a:close/>
                  <a:moveTo>
                    <a:pt x="176213" y="158750"/>
                  </a:moveTo>
                  <a:cubicBezTo>
                    <a:pt x="196909" y="163921"/>
                    <a:pt x="211138" y="182019"/>
                    <a:pt x="211138" y="203994"/>
                  </a:cubicBezTo>
                  <a:cubicBezTo>
                    <a:pt x="211138" y="225970"/>
                    <a:pt x="196909" y="244068"/>
                    <a:pt x="176213" y="249238"/>
                  </a:cubicBezTo>
                  <a:cubicBezTo>
                    <a:pt x="176213" y="249238"/>
                    <a:pt x="176213" y="249238"/>
                    <a:pt x="176213" y="229848"/>
                  </a:cubicBezTo>
                  <a:cubicBezTo>
                    <a:pt x="186561" y="225970"/>
                    <a:pt x="193029" y="215628"/>
                    <a:pt x="193029" y="203994"/>
                  </a:cubicBezTo>
                  <a:cubicBezTo>
                    <a:pt x="193029" y="192360"/>
                    <a:pt x="186561" y="183311"/>
                    <a:pt x="176213" y="178141"/>
                  </a:cubicBezTo>
                  <a:cubicBezTo>
                    <a:pt x="176213" y="178141"/>
                    <a:pt x="176213" y="178141"/>
                    <a:pt x="176213" y="158750"/>
                  </a:cubicBezTo>
                  <a:close/>
                  <a:moveTo>
                    <a:pt x="176213" y="82550"/>
                  </a:moveTo>
                  <a:cubicBezTo>
                    <a:pt x="196909" y="87812"/>
                    <a:pt x="211138" y="106227"/>
                    <a:pt x="211138" y="128588"/>
                  </a:cubicBezTo>
                  <a:cubicBezTo>
                    <a:pt x="211138" y="128588"/>
                    <a:pt x="211138" y="128588"/>
                    <a:pt x="193029" y="128588"/>
                  </a:cubicBezTo>
                  <a:cubicBezTo>
                    <a:pt x="193029" y="116750"/>
                    <a:pt x="186561" y="106227"/>
                    <a:pt x="176213" y="102281"/>
                  </a:cubicBezTo>
                  <a:cubicBezTo>
                    <a:pt x="176213" y="102281"/>
                    <a:pt x="176213" y="102281"/>
                    <a:pt x="176213" y="82550"/>
                  </a:cubicBezTo>
                  <a:close/>
                  <a:moveTo>
                    <a:pt x="153988" y="82550"/>
                  </a:moveTo>
                  <a:cubicBezTo>
                    <a:pt x="153988" y="82550"/>
                    <a:pt x="153988" y="82550"/>
                    <a:pt x="153988" y="101941"/>
                  </a:cubicBezTo>
                  <a:cubicBezTo>
                    <a:pt x="143640" y="105819"/>
                    <a:pt x="137172" y="116160"/>
                    <a:pt x="137172" y="127794"/>
                  </a:cubicBezTo>
                  <a:cubicBezTo>
                    <a:pt x="137172" y="139428"/>
                    <a:pt x="143640" y="148477"/>
                    <a:pt x="153988" y="153648"/>
                  </a:cubicBezTo>
                  <a:cubicBezTo>
                    <a:pt x="153988" y="153648"/>
                    <a:pt x="153988" y="153648"/>
                    <a:pt x="153988" y="173038"/>
                  </a:cubicBezTo>
                  <a:cubicBezTo>
                    <a:pt x="133292" y="167868"/>
                    <a:pt x="119063" y="149770"/>
                    <a:pt x="119063" y="127794"/>
                  </a:cubicBezTo>
                  <a:cubicBezTo>
                    <a:pt x="119063" y="105819"/>
                    <a:pt x="133292" y="87721"/>
                    <a:pt x="153988" y="82550"/>
                  </a:cubicBezTo>
                  <a:close/>
                  <a:moveTo>
                    <a:pt x="157163" y="76200"/>
                  </a:moveTo>
                  <a:lnTo>
                    <a:pt x="173038" y="76200"/>
                  </a:lnTo>
                  <a:lnTo>
                    <a:pt x="173038" y="255588"/>
                  </a:lnTo>
                  <a:lnTo>
                    <a:pt x="157163" y="255588"/>
                  </a:lnTo>
                  <a:close/>
                  <a:moveTo>
                    <a:pt x="165101" y="33337"/>
                  </a:moveTo>
                  <a:cubicBezTo>
                    <a:pt x="92330" y="33337"/>
                    <a:pt x="33338" y="92685"/>
                    <a:pt x="33338" y="165894"/>
                  </a:cubicBezTo>
                  <a:cubicBezTo>
                    <a:pt x="33338" y="239103"/>
                    <a:pt x="92330" y="298451"/>
                    <a:pt x="165101" y="298451"/>
                  </a:cubicBezTo>
                  <a:cubicBezTo>
                    <a:pt x="237872" y="298451"/>
                    <a:pt x="296864" y="239103"/>
                    <a:pt x="296864" y="165894"/>
                  </a:cubicBezTo>
                  <a:cubicBezTo>
                    <a:pt x="296864" y="92685"/>
                    <a:pt x="237872" y="33337"/>
                    <a:pt x="165101" y="33337"/>
                  </a:cubicBezTo>
                  <a:close/>
                  <a:moveTo>
                    <a:pt x="165100" y="30162"/>
                  </a:moveTo>
                  <a:cubicBezTo>
                    <a:pt x="240501" y="30162"/>
                    <a:pt x="301625" y="90931"/>
                    <a:pt x="301625" y="165894"/>
                  </a:cubicBezTo>
                  <a:cubicBezTo>
                    <a:pt x="301625" y="240857"/>
                    <a:pt x="240501" y="301626"/>
                    <a:pt x="165100" y="301626"/>
                  </a:cubicBezTo>
                  <a:cubicBezTo>
                    <a:pt x="89699" y="301626"/>
                    <a:pt x="28575" y="240857"/>
                    <a:pt x="28575" y="165894"/>
                  </a:cubicBezTo>
                  <a:cubicBezTo>
                    <a:pt x="28575" y="90931"/>
                    <a:pt x="89699" y="30162"/>
                    <a:pt x="165100" y="30162"/>
                  </a:cubicBezTo>
                  <a:close/>
                  <a:moveTo>
                    <a:pt x="165101" y="15875"/>
                  </a:moveTo>
                  <a:cubicBezTo>
                    <a:pt x="81809" y="15875"/>
                    <a:pt x="14288" y="83041"/>
                    <a:pt x="14288" y="165894"/>
                  </a:cubicBezTo>
                  <a:cubicBezTo>
                    <a:pt x="14288" y="248747"/>
                    <a:pt x="81809" y="315913"/>
                    <a:pt x="165101" y="315913"/>
                  </a:cubicBezTo>
                  <a:cubicBezTo>
                    <a:pt x="248393" y="315913"/>
                    <a:pt x="315914" y="248747"/>
                    <a:pt x="315914" y="165894"/>
                  </a:cubicBezTo>
                  <a:cubicBezTo>
                    <a:pt x="315914" y="83041"/>
                    <a:pt x="248393" y="15875"/>
                    <a:pt x="165101" y="15875"/>
                  </a:cubicBezTo>
                  <a:close/>
                  <a:moveTo>
                    <a:pt x="165100" y="0"/>
                  </a:moveTo>
                  <a:cubicBezTo>
                    <a:pt x="256282" y="0"/>
                    <a:pt x="330200" y="74273"/>
                    <a:pt x="330200" y="165894"/>
                  </a:cubicBezTo>
                  <a:cubicBezTo>
                    <a:pt x="330200" y="257515"/>
                    <a:pt x="256282" y="331788"/>
                    <a:pt x="165100" y="331788"/>
                  </a:cubicBezTo>
                  <a:cubicBezTo>
                    <a:pt x="73918" y="331788"/>
                    <a:pt x="0" y="257515"/>
                    <a:pt x="0" y="165894"/>
                  </a:cubicBezTo>
                  <a:cubicBezTo>
                    <a:pt x="0" y="74273"/>
                    <a:pt x="73918" y="0"/>
                    <a:pt x="16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00387" y="2306564"/>
            <a:ext cx="3727403" cy="3179507"/>
            <a:chOff x="5252099" y="3071453"/>
            <a:chExt cx="3727403" cy="3179507"/>
          </a:xfrm>
        </p:grpSpPr>
        <p:sp>
          <p:nvSpPr>
            <p:cNvPr id="8" name="文本框 7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52099" y="3450193"/>
              <a:ext cx="3727403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0973892" y="3860800"/>
            <a:ext cx="1218108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" name="组合 3"/>
          <p:cNvGrpSpPr/>
          <p:nvPr/>
        </p:nvGrpSpPr>
        <p:grpSpPr>
          <a:xfrm>
            <a:off x="5370286" y="3070576"/>
            <a:ext cx="5699808" cy="1651483"/>
            <a:chOff x="5370286" y="2999828"/>
            <a:chExt cx="5699808" cy="1651483"/>
          </a:xfrm>
        </p:grpSpPr>
        <p:grpSp>
          <p:nvGrpSpPr>
            <p:cNvPr id="24" name="组合 23"/>
            <p:cNvGrpSpPr/>
            <p:nvPr/>
          </p:nvGrpSpPr>
          <p:grpSpPr>
            <a:xfrm>
              <a:off x="5370286" y="2999828"/>
              <a:ext cx="1451428" cy="1451428"/>
              <a:chOff x="3265715" y="2336800"/>
              <a:chExt cx="1451428" cy="1451428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3468914" y="2539999"/>
                <a:ext cx="1045030" cy="104503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3265715" y="2336800"/>
                <a:ext cx="1451428" cy="1451428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7" name="椭圆 22"/>
              <p:cNvSpPr/>
              <p:nvPr/>
            </p:nvSpPr>
            <p:spPr>
              <a:xfrm>
                <a:off x="3718734" y="2780356"/>
                <a:ext cx="545390" cy="564316"/>
              </a:xfrm>
              <a:custGeom>
                <a:avLst/>
                <a:gdLst>
                  <a:gd name="connsiteX0" fmla="*/ 94055 w 317452"/>
                  <a:gd name="connsiteY0" fmla="*/ 135965 h 328468"/>
                  <a:gd name="connsiteX1" fmla="*/ 94407 w 317452"/>
                  <a:gd name="connsiteY1" fmla="*/ 136055 h 328468"/>
                  <a:gd name="connsiteX2" fmla="*/ 104825 w 317452"/>
                  <a:gd name="connsiteY2" fmla="*/ 158537 h 328468"/>
                  <a:gd name="connsiteX3" fmla="*/ 106109 w 317452"/>
                  <a:gd name="connsiteY3" fmla="*/ 161308 h 328468"/>
                  <a:gd name="connsiteX4" fmla="*/ 98162 w 317452"/>
                  <a:gd name="connsiteY4" fmla="*/ 160053 h 328468"/>
                  <a:gd name="connsiteX5" fmla="*/ 96849 w 317452"/>
                  <a:gd name="connsiteY5" fmla="*/ 160053 h 328468"/>
                  <a:gd name="connsiteX6" fmla="*/ 92911 w 317452"/>
                  <a:gd name="connsiteY6" fmla="*/ 137630 h 328468"/>
                  <a:gd name="connsiteX7" fmla="*/ 93506 w 317452"/>
                  <a:gd name="connsiteY7" fmla="*/ 136765 h 328468"/>
                  <a:gd name="connsiteX8" fmla="*/ 39496 w 317452"/>
                  <a:gd name="connsiteY8" fmla="*/ 115887 h 328468"/>
                  <a:gd name="connsiteX9" fmla="*/ 51437 w 317452"/>
                  <a:gd name="connsiteY9" fmla="*/ 165488 h 328468"/>
                  <a:gd name="connsiteX10" fmla="*/ 48784 w 317452"/>
                  <a:gd name="connsiteY10" fmla="*/ 166793 h 328468"/>
                  <a:gd name="connsiteX11" fmla="*/ 47457 w 317452"/>
                  <a:gd name="connsiteY11" fmla="*/ 170709 h 328468"/>
                  <a:gd name="connsiteX12" fmla="*/ 48784 w 317452"/>
                  <a:gd name="connsiteY12" fmla="*/ 173319 h 328468"/>
                  <a:gd name="connsiteX13" fmla="*/ 52764 w 317452"/>
                  <a:gd name="connsiteY13" fmla="*/ 175930 h 328468"/>
                  <a:gd name="connsiteX14" fmla="*/ 55418 w 317452"/>
                  <a:gd name="connsiteY14" fmla="*/ 174625 h 328468"/>
                  <a:gd name="connsiteX15" fmla="*/ 87263 w 317452"/>
                  <a:gd name="connsiteY15" fmla="*/ 216393 h 328468"/>
                  <a:gd name="connsiteX16" fmla="*/ 55418 w 317452"/>
                  <a:gd name="connsiteY16" fmla="*/ 230752 h 328468"/>
                  <a:gd name="connsiteX17" fmla="*/ 38169 w 317452"/>
                  <a:gd name="connsiteY17" fmla="*/ 224225 h 328468"/>
                  <a:gd name="connsiteX18" fmla="*/ 1017 w 317452"/>
                  <a:gd name="connsiteY18" fmla="*/ 147214 h 328468"/>
                  <a:gd name="connsiteX19" fmla="*/ 7651 w 317452"/>
                  <a:gd name="connsiteY19" fmla="*/ 128940 h 328468"/>
                  <a:gd name="connsiteX20" fmla="*/ 39496 w 317452"/>
                  <a:gd name="connsiteY20" fmla="*/ 115887 h 328468"/>
                  <a:gd name="connsiteX21" fmla="*/ 63900 w 317452"/>
                  <a:gd name="connsiteY21" fmla="*/ 106627 h 328468"/>
                  <a:gd name="connsiteX22" fmla="*/ 71807 w 317452"/>
                  <a:gd name="connsiteY22" fmla="*/ 114982 h 328468"/>
                  <a:gd name="connsiteX23" fmla="*/ 81033 w 317452"/>
                  <a:gd name="connsiteY23" fmla="*/ 133331 h 328468"/>
                  <a:gd name="connsiteX24" fmla="*/ 87623 w 317452"/>
                  <a:gd name="connsiteY24" fmla="*/ 130710 h 328468"/>
                  <a:gd name="connsiteX25" fmla="*/ 95803 w 317452"/>
                  <a:gd name="connsiteY25" fmla="*/ 133422 h 328468"/>
                  <a:gd name="connsiteX26" fmla="*/ 94055 w 317452"/>
                  <a:gd name="connsiteY26" fmla="*/ 135965 h 328468"/>
                  <a:gd name="connsiteX27" fmla="*/ 89115 w 317452"/>
                  <a:gd name="connsiteY27" fmla="*/ 134702 h 328468"/>
                  <a:gd name="connsiteX28" fmla="*/ 83823 w 317452"/>
                  <a:gd name="connsiteY28" fmla="*/ 137407 h 328468"/>
                  <a:gd name="connsiteX29" fmla="*/ 82500 w 317452"/>
                  <a:gd name="connsiteY29" fmla="*/ 137407 h 328468"/>
                  <a:gd name="connsiteX30" fmla="*/ 97053 w 317452"/>
                  <a:gd name="connsiteY30" fmla="*/ 169863 h 328468"/>
                  <a:gd name="connsiteX31" fmla="*/ 98375 w 317452"/>
                  <a:gd name="connsiteY31" fmla="*/ 169863 h 328468"/>
                  <a:gd name="connsiteX32" fmla="*/ 103667 w 317452"/>
                  <a:gd name="connsiteY32" fmla="*/ 167158 h 328468"/>
                  <a:gd name="connsiteX33" fmla="*/ 106313 w 317452"/>
                  <a:gd name="connsiteY33" fmla="*/ 161749 h 328468"/>
                  <a:gd name="connsiteX34" fmla="*/ 106109 w 317452"/>
                  <a:gd name="connsiteY34" fmla="*/ 161308 h 328468"/>
                  <a:gd name="connsiteX35" fmla="*/ 109648 w 317452"/>
                  <a:gd name="connsiteY35" fmla="*/ 161866 h 328468"/>
                  <a:gd name="connsiteX36" fmla="*/ 110272 w 317452"/>
                  <a:gd name="connsiteY36" fmla="*/ 161402 h 328468"/>
                  <a:gd name="connsiteX37" fmla="*/ 110522 w 317452"/>
                  <a:gd name="connsiteY37" fmla="*/ 164622 h 328468"/>
                  <a:gd name="connsiteX38" fmla="*/ 106074 w 317452"/>
                  <a:gd name="connsiteY38" fmla="*/ 170028 h 328468"/>
                  <a:gd name="connsiteX39" fmla="*/ 99484 w 317452"/>
                  <a:gd name="connsiteY39" fmla="*/ 172650 h 328468"/>
                  <a:gd name="connsiteX40" fmla="*/ 107391 w 317452"/>
                  <a:gd name="connsiteY40" fmla="*/ 192309 h 328468"/>
                  <a:gd name="connsiteX41" fmla="*/ 100802 w 317452"/>
                  <a:gd name="connsiteY41" fmla="*/ 211968 h 328468"/>
                  <a:gd name="connsiteX42" fmla="*/ 91576 w 317452"/>
                  <a:gd name="connsiteY42" fmla="*/ 215900 h 328468"/>
                  <a:gd name="connsiteX43" fmla="*/ 59946 w 317452"/>
                  <a:gd name="connsiteY43" fmla="*/ 172650 h 328468"/>
                  <a:gd name="connsiteX44" fmla="*/ 62582 w 317452"/>
                  <a:gd name="connsiteY44" fmla="*/ 171339 h 328468"/>
                  <a:gd name="connsiteX45" fmla="*/ 63900 w 317452"/>
                  <a:gd name="connsiteY45" fmla="*/ 166097 h 328468"/>
                  <a:gd name="connsiteX46" fmla="*/ 62582 w 317452"/>
                  <a:gd name="connsiteY46" fmla="*/ 163475 h 328468"/>
                  <a:gd name="connsiteX47" fmla="*/ 58628 w 317452"/>
                  <a:gd name="connsiteY47" fmla="*/ 162165 h 328468"/>
                  <a:gd name="connsiteX48" fmla="*/ 54674 w 317452"/>
                  <a:gd name="connsiteY48" fmla="*/ 163475 h 328468"/>
                  <a:gd name="connsiteX49" fmla="*/ 42813 w 317452"/>
                  <a:gd name="connsiteY49" fmla="*/ 111051 h 328468"/>
                  <a:gd name="connsiteX50" fmla="*/ 52038 w 317452"/>
                  <a:gd name="connsiteY50" fmla="*/ 107119 h 328468"/>
                  <a:gd name="connsiteX51" fmla="*/ 63900 w 317452"/>
                  <a:gd name="connsiteY51" fmla="*/ 106627 h 328468"/>
                  <a:gd name="connsiteX52" fmla="*/ 221560 w 317452"/>
                  <a:gd name="connsiteY52" fmla="*/ 67725 h 328468"/>
                  <a:gd name="connsiteX53" fmla="*/ 239938 w 317452"/>
                  <a:gd name="connsiteY53" fmla="*/ 67725 h 328468"/>
                  <a:gd name="connsiteX54" fmla="*/ 249127 w 317452"/>
                  <a:gd name="connsiteY54" fmla="*/ 90147 h 328468"/>
                  <a:gd name="connsiteX55" fmla="*/ 249127 w 317452"/>
                  <a:gd name="connsiteY55" fmla="*/ 99380 h 328468"/>
                  <a:gd name="connsiteX56" fmla="*/ 259629 w 317452"/>
                  <a:gd name="connsiteY56" fmla="*/ 162691 h 328468"/>
                  <a:gd name="connsiteX57" fmla="*/ 300324 w 317452"/>
                  <a:gd name="connsiteY57" fmla="*/ 193027 h 328468"/>
                  <a:gd name="connsiteX58" fmla="*/ 304262 w 317452"/>
                  <a:gd name="connsiteY58" fmla="*/ 215450 h 328468"/>
                  <a:gd name="connsiteX59" fmla="*/ 283258 w 317452"/>
                  <a:gd name="connsiteY59" fmla="*/ 219407 h 328468"/>
                  <a:gd name="connsiteX60" fmla="*/ 281946 w 317452"/>
                  <a:gd name="connsiteY60" fmla="*/ 218088 h 328468"/>
                  <a:gd name="connsiteX61" fmla="*/ 236000 w 317452"/>
                  <a:gd name="connsiteY61" fmla="*/ 185113 h 328468"/>
                  <a:gd name="connsiteX62" fmla="*/ 229436 w 317452"/>
                  <a:gd name="connsiteY62" fmla="*/ 174562 h 328468"/>
                  <a:gd name="connsiteX63" fmla="*/ 224185 w 317452"/>
                  <a:gd name="connsiteY63" fmla="*/ 145544 h 328468"/>
                  <a:gd name="connsiteX64" fmla="*/ 196617 w 317452"/>
                  <a:gd name="connsiteY64" fmla="*/ 194346 h 328468"/>
                  <a:gd name="connsiteX65" fmla="*/ 229436 w 317452"/>
                  <a:gd name="connsiteY65" fmla="*/ 243148 h 328468"/>
                  <a:gd name="connsiteX66" fmla="*/ 230749 w 317452"/>
                  <a:gd name="connsiteY66" fmla="*/ 265571 h 328468"/>
                  <a:gd name="connsiteX67" fmla="*/ 195305 w 317452"/>
                  <a:gd name="connsiteY67" fmla="*/ 318329 h 328468"/>
                  <a:gd name="connsiteX68" fmla="*/ 169050 w 317452"/>
                  <a:gd name="connsiteY68" fmla="*/ 323605 h 328468"/>
                  <a:gd name="connsiteX69" fmla="*/ 167737 w 317452"/>
                  <a:gd name="connsiteY69" fmla="*/ 323605 h 328468"/>
                  <a:gd name="connsiteX70" fmla="*/ 162486 w 317452"/>
                  <a:gd name="connsiteY70" fmla="*/ 297226 h 328468"/>
                  <a:gd name="connsiteX71" fmla="*/ 191366 w 317452"/>
                  <a:gd name="connsiteY71" fmla="*/ 255019 h 328468"/>
                  <a:gd name="connsiteX72" fmla="*/ 167737 w 317452"/>
                  <a:gd name="connsiteY72" fmla="*/ 220726 h 328468"/>
                  <a:gd name="connsiteX73" fmla="*/ 70594 w 317452"/>
                  <a:gd name="connsiteY73" fmla="*/ 322286 h 328468"/>
                  <a:gd name="connsiteX74" fmla="*/ 46965 w 317452"/>
                  <a:gd name="connsiteY74" fmla="*/ 326243 h 328468"/>
                  <a:gd name="connsiteX75" fmla="*/ 44339 w 317452"/>
                  <a:gd name="connsiteY75" fmla="*/ 322286 h 328468"/>
                  <a:gd name="connsiteX76" fmla="*/ 43027 w 317452"/>
                  <a:gd name="connsiteY76" fmla="*/ 295907 h 328468"/>
                  <a:gd name="connsiteX77" fmla="*/ 144108 w 317452"/>
                  <a:gd name="connsiteY77" fmla="*/ 189070 h 328468"/>
                  <a:gd name="connsiteX78" fmla="*/ 148046 w 317452"/>
                  <a:gd name="connsiteY78" fmla="*/ 177200 h 328468"/>
                  <a:gd name="connsiteX79" fmla="*/ 190054 w 317452"/>
                  <a:gd name="connsiteY79" fmla="*/ 103337 h 328468"/>
                  <a:gd name="connsiteX80" fmla="*/ 151984 w 317452"/>
                  <a:gd name="connsiteY80" fmla="*/ 107294 h 328468"/>
                  <a:gd name="connsiteX81" fmla="*/ 119166 w 317452"/>
                  <a:gd name="connsiteY81" fmla="*/ 154777 h 328468"/>
                  <a:gd name="connsiteX82" fmla="*/ 110272 w 317452"/>
                  <a:gd name="connsiteY82" fmla="*/ 161402 h 328468"/>
                  <a:gd name="connsiteX83" fmla="*/ 110027 w 317452"/>
                  <a:gd name="connsiteY83" fmla="*/ 158233 h 328468"/>
                  <a:gd name="connsiteX84" fmla="*/ 99484 w 317452"/>
                  <a:gd name="connsiteY84" fmla="*/ 134642 h 328468"/>
                  <a:gd name="connsiteX85" fmla="*/ 95803 w 317452"/>
                  <a:gd name="connsiteY85" fmla="*/ 133422 h 328468"/>
                  <a:gd name="connsiteX86" fmla="*/ 97670 w 317452"/>
                  <a:gd name="connsiteY86" fmla="*/ 130706 h 328468"/>
                  <a:gd name="connsiteX87" fmla="*/ 130980 w 317452"/>
                  <a:gd name="connsiteY87" fmla="*/ 82234 h 328468"/>
                  <a:gd name="connsiteX88" fmla="*/ 141482 w 317452"/>
                  <a:gd name="connsiteY88" fmla="*/ 75639 h 328468"/>
                  <a:gd name="connsiteX89" fmla="*/ 221560 w 317452"/>
                  <a:gd name="connsiteY89" fmla="*/ 67725 h 328468"/>
                  <a:gd name="connsiteX90" fmla="*/ 276970 w 317452"/>
                  <a:gd name="connsiteY90" fmla="*/ 0 h 328468"/>
                  <a:gd name="connsiteX91" fmla="*/ 317452 w 317452"/>
                  <a:gd name="connsiteY91" fmla="*/ 39688 h 328468"/>
                  <a:gd name="connsiteX92" fmla="*/ 276970 w 317452"/>
                  <a:gd name="connsiteY92" fmla="*/ 79376 h 328468"/>
                  <a:gd name="connsiteX93" fmla="*/ 236488 w 317452"/>
                  <a:gd name="connsiteY93" fmla="*/ 39688 h 328468"/>
                  <a:gd name="connsiteX94" fmla="*/ 276970 w 317452"/>
                  <a:gd name="connsiteY94" fmla="*/ 0 h 32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7452" h="328468">
                    <a:moveTo>
                      <a:pt x="94055" y="135965"/>
                    </a:moveTo>
                    <a:lnTo>
                      <a:pt x="94407" y="136055"/>
                    </a:lnTo>
                    <a:cubicBezTo>
                      <a:pt x="100360" y="148902"/>
                      <a:pt x="103337" y="155325"/>
                      <a:pt x="104825" y="158537"/>
                    </a:cubicBezTo>
                    <a:lnTo>
                      <a:pt x="106109" y="161308"/>
                    </a:lnTo>
                    <a:lnTo>
                      <a:pt x="98162" y="160053"/>
                    </a:lnTo>
                    <a:cubicBezTo>
                      <a:pt x="98162" y="160053"/>
                      <a:pt x="96849" y="160053"/>
                      <a:pt x="96849" y="160053"/>
                    </a:cubicBezTo>
                    <a:cubicBezTo>
                      <a:pt x="90285" y="154777"/>
                      <a:pt x="87660" y="144225"/>
                      <a:pt x="92911" y="137630"/>
                    </a:cubicBezTo>
                    <a:cubicBezTo>
                      <a:pt x="92911" y="137630"/>
                      <a:pt x="92911" y="137630"/>
                      <a:pt x="93506" y="136765"/>
                    </a:cubicBezTo>
                    <a:close/>
                    <a:moveTo>
                      <a:pt x="39496" y="115887"/>
                    </a:moveTo>
                    <a:cubicBezTo>
                      <a:pt x="39496" y="115887"/>
                      <a:pt x="39496" y="115887"/>
                      <a:pt x="51437" y="165488"/>
                    </a:cubicBezTo>
                    <a:cubicBezTo>
                      <a:pt x="51437" y="165488"/>
                      <a:pt x="51437" y="165488"/>
                      <a:pt x="48784" y="166793"/>
                    </a:cubicBezTo>
                    <a:cubicBezTo>
                      <a:pt x="47457" y="166793"/>
                      <a:pt x="47457" y="169403"/>
                      <a:pt x="47457" y="170709"/>
                    </a:cubicBezTo>
                    <a:cubicBezTo>
                      <a:pt x="47457" y="170709"/>
                      <a:pt x="47457" y="170709"/>
                      <a:pt x="48784" y="173319"/>
                    </a:cubicBezTo>
                    <a:cubicBezTo>
                      <a:pt x="50111" y="175930"/>
                      <a:pt x="51437" y="175930"/>
                      <a:pt x="52764" y="175930"/>
                    </a:cubicBezTo>
                    <a:lnTo>
                      <a:pt x="55418" y="174625"/>
                    </a:lnTo>
                    <a:cubicBezTo>
                      <a:pt x="55418" y="174625"/>
                      <a:pt x="55418" y="174625"/>
                      <a:pt x="87263" y="216393"/>
                    </a:cubicBezTo>
                    <a:cubicBezTo>
                      <a:pt x="87263" y="216393"/>
                      <a:pt x="87263" y="216393"/>
                      <a:pt x="55418" y="230752"/>
                    </a:cubicBezTo>
                    <a:cubicBezTo>
                      <a:pt x="48784" y="233362"/>
                      <a:pt x="40823" y="230752"/>
                      <a:pt x="38169" y="224225"/>
                    </a:cubicBezTo>
                    <a:cubicBezTo>
                      <a:pt x="38169" y="224225"/>
                      <a:pt x="38169" y="224225"/>
                      <a:pt x="1017" y="147214"/>
                    </a:cubicBezTo>
                    <a:cubicBezTo>
                      <a:pt x="-1637" y="140687"/>
                      <a:pt x="1017" y="132856"/>
                      <a:pt x="7651" y="128940"/>
                    </a:cubicBezTo>
                    <a:cubicBezTo>
                      <a:pt x="7651" y="128940"/>
                      <a:pt x="7651" y="128940"/>
                      <a:pt x="39496" y="115887"/>
                    </a:cubicBezTo>
                    <a:close/>
                    <a:moveTo>
                      <a:pt x="63900" y="106627"/>
                    </a:moveTo>
                    <a:cubicBezTo>
                      <a:pt x="67524" y="108102"/>
                      <a:pt x="70489" y="111051"/>
                      <a:pt x="71807" y="114982"/>
                    </a:cubicBezTo>
                    <a:cubicBezTo>
                      <a:pt x="71807" y="114982"/>
                      <a:pt x="71807" y="114982"/>
                      <a:pt x="81033" y="133331"/>
                    </a:cubicBezTo>
                    <a:cubicBezTo>
                      <a:pt x="81033" y="133331"/>
                      <a:pt x="81033" y="133331"/>
                      <a:pt x="87623" y="130710"/>
                    </a:cubicBezTo>
                    <a:lnTo>
                      <a:pt x="95803" y="133422"/>
                    </a:lnTo>
                    <a:lnTo>
                      <a:pt x="94055" y="135965"/>
                    </a:lnTo>
                    <a:lnTo>
                      <a:pt x="89115" y="134702"/>
                    </a:lnTo>
                    <a:cubicBezTo>
                      <a:pt x="89115" y="134702"/>
                      <a:pt x="89115" y="134702"/>
                      <a:pt x="83823" y="137407"/>
                    </a:cubicBezTo>
                    <a:cubicBezTo>
                      <a:pt x="83823" y="137407"/>
                      <a:pt x="82500" y="137407"/>
                      <a:pt x="82500" y="137407"/>
                    </a:cubicBezTo>
                    <a:cubicBezTo>
                      <a:pt x="82500" y="137407"/>
                      <a:pt x="82500" y="137407"/>
                      <a:pt x="97053" y="169863"/>
                    </a:cubicBezTo>
                    <a:cubicBezTo>
                      <a:pt x="97053" y="169863"/>
                      <a:pt x="97053" y="169863"/>
                      <a:pt x="98375" y="169863"/>
                    </a:cubicBezTo>
                    <a:lnTo>
                      <a:pt x="103667" y="167158"/>
                    </a:lnTo>
                    <a:cubicBezTo>
                      <a:pt x="106313" y="165806"/>
                      <a:pt x="106313" y="163101"/>
                      <a:pt x="106313" y="161749"/>
                    </a:cubicBezTo>
                    <a:lnTo>
                      <a:pt x="106109" y="161308"/>
                    </a:lnTo>
                    <a:lnTo>
                      <a:pt x="109648" y="161866"/>
                    </a:lnTo>
                    <a:lnTo>
                      <a:pt x="110272" y="161402"/>
                    </a:lnTo>
                    <a:lnTo>
                      <a:pt x="110522" y="164622"/>
                    </a:lnTo>
                    <a:cubicBezTo>
                      <a:pt x="109698" y="166752"/>
                      <a:pt x="108051" y="168718"/>
                      <a:pt x="106074" y="170028"/>
                    </a:cubicBezTo>
                    <a:cubicBezTo>
                      <a:pt x="106074" y="170028"/>
                      <a:pt x="106074" y="170028"/>
                      <a:pt x="99484" y="172650"/>
                    </a:cubicBezTo>
                    <a:cubicBezTo>
                      <a:pt x="99484" y="172650"/>
                      <a:pt x="99484" y="172650"/>
                      <a:pt x="107391" y="192309"/>
                    </a:cubicBezTo>
                    <a:cubicBezTo>
                      <a:pt x="111345" y="198862"/>
                      <a:pt x="107391" y="208036"/>
                      <a:pt x="100802" y="211968"/>
                    </a:cubicBezTo>
                    <a:cubicBezTo>
                      <a:pt x="100802" y="211968"/>
                      <a:pt x="100802" y="211968"/>
                      <a:pt x="91576" y="215900"/>
                    </a:cubicBezTo>
                    <a:cubicBezTo>
                      <a:pt x="91576" y="215900"/>
                      <a:pt x="91576" y="215900"/>
                      <a:pt x="59946" y="172650"/>
                    </a:cubicBezTo>
                    <a:cubicBezTo>
                      <a:pt x="59946" y="172650"/>
                      <a:pt x="59946" y="172650"/>
                      <a:pt x="62582" y="171339"/>
                    </a:cubicBezTo>
                    <a:cubicBezTo>
                      <a:pt x="65218" y="170028"/>
                      <a:pt x="65218" y="167407"/>
                      <a:pt x="63900" y="166097"/>
                    </a:cubicBezTo>
                    <a:cubicBezTo>
                      <a:pt x="63900" y="166097"/>
                      <a:pt x="63900" y="166097"/>
                      <a:pt x="62582" y="163475"/>
                    </a:cubicBezTo>
                    <a:cubicBezTo>
                      <a:pt x="62582" y="162165"/>
                      <a:pt x="59946" y="160854"/>
                      <a:pt x="58628" y="162165"/>
                    </a:cubicBezTo>
                    <a:cubicBezTo>
                      <a:pt x="58628" y="162165"/>
                      <a:pt x="58628" y="162165"/>
                      <a:pt x="54674" y="163475"/>
                    </a:cubicBezTo>
                    <a:cubicBezTo>
                      <a:pt x="54674" y="163475"/>
                      <a:pt x="54674" y="163475"/>
                      <a:pt x="42813" y="111051"/>
                    </a:cubicBezTo>
                    <a:cubicBezTo>
                      <a:pt x="42813" y="111051"/>
                      <a:pt x="42813" y="111051"/>
                      <a:pt x="52038" y="107119"/>
                    </a:cubicBezTo>
                    <a:cubicBezTo>
                      <a:pt x="55992" y="105153"/>
                      <a:pt x="60275" y="105153"/>
                      <a:pt x="63900" y="106627"/>
                    </a:cubicBezTo>
                    <a:close/>
                    <a:moveTo>
                      <a:pt x="221560" y="67725"/>
                    </a:moveTo>
                    <a:cubicBezTo>
                      <a:pt x="226810" y="65087"/>
                      <a:pt x="234687" y="65087"/>
                      <a:pt x="239938" y="67725"/>
                    </a:cubicBezTo>
                    <a:cubicBezTo>
                      <a:pt x="247814" y="73001"/>
                      <a:pt x="250440" y="80915"/>
                      <a:pt x="249127" y="90147"/>
                    </a:cubicBezTo>
                    <a:cubicBezTo>
                      <a:pt x="249127" y="92785"/>
                      <a:pt x="249127" y="96742"/>
                      <a:pt x="249127" y="99380"/>
                    </a:cubicBezTo>
                    <a:cubicBezTo>
                      <a:pt x="249127" y="99380"/>
                      <a:pt x="249127" y="99380"/>
                      <a:pt x="259629" y="162691"/>
                    </a:cubicBezTo>
                    <a:cubicBezTo>
                      <a:pt x="259629" y="162691"/>
                      <a:pt x="259629" y="162691"/>
                      <a:pt x="300324" y="193027"/>
                    </a:cubicBezTo>
                    <a:cubicBezTo>
                      <a:pt x="308200" y="198303"/>
                      <a:pt x="309513" y="207536"/>
                      <a:pt x="304262" y="215450"/>
                    </a:cubicBezTo>
                    <a:cubicBezTo>
                      <a:pt x="299011" y="222045"/>
                      <a:pt x="289822" y="223363"/>
                      <a:pt x="283258" y="219407"/>
                    </a:cubicBezTo>
                    <a:cubicBezTo>
                      <a:pt x="283258" y="219407"/>
                      <a:pt x="281946" y="219407"/>
                      <a:pt x="281946" y="218088"/>
                    </a:cubicBezTo>
                    <a:cubicBezTo>
                      <a:pt x="281946" y="218088"/>
                      <a:pt x="281946" y="218088"/>
                      <a:pt x="236000" y="185113"/>
                    </a:cubicBezTo>
                    <a:cubicBezTo>
                      <a:pt x="232061" y="182475"/>
                      <a:pt x="230749" y="178518"/>
                      <a:pt x="229436" y="174562"/>
                    </a:cubicBezTo>
                    <a:cubicBezTo>
                      <a:pt x="229436" y="174562"/>
                      <a:pt x="229436" y="174562"/>
                      <a:pt x="224185" y="145544"/>
                    </a:cubicBezTo>
                    <a:cubicBezTo>
                      <a:pt x="224185" y="145544"/>
                      <a:pt x="224185" y="145544"/>
                      <a:pt x="196617" y="194346"/>
                    </a:cubicBezTo>
                    <a:cubicBezTo>
                      <a:pt x="196617" y="194346"/>
                      <a:pt x="196617" y="194346"/>
                      <a:pt x="229436" y="243148"/>
                    </a:cubicBezTo>
                    <a:cubicBezTo>
                      <a:pt x="234687" y="249743"/>
                      <a:pt x="234687" y="258976"/>
                      <a:pt x="230749" y="265571"/>
                    </a:cubicBezTo>
                    <a:cubicBezTo>
                      <a:pt x="230749" y="265571"/>
                      <a:pt x="230749" y="265571"/>
                      <a:pt x="195305" y="318329"/>
                    </a:cubicBezTo>
                    <a:cubicBezTo>
                      <a:pt x="188741" y="326243"/>
                      <a:pt x="178239" y="328881"/>
                      <a:pt x="169050" y="323605"/>
                    </a:cubicBezTo>
                    <a:cubicBezTo>
                      <a:pt x="169050" y="323605"/>
                      <a:pt x="169050" y="323605"/>
                      <a:pt x="167737" y="323605"/>
                    </a:cubicBezTo>
                    <a:cubicBezTo>
                      <a:pt x="159861" y="318329"/>
                      <a:pt x="157235" y="305140"/>
                      <a:pt x="162486" y="297226"/>
                    </a:cubicBezTo>
                    <a:cubicBezTo>
                      <a:pt x="162486" y="297226"/>
                      <a:pt x="162486" y="297226"/>
                      <a:pt x="191366" y="255019"/>
                    </a:cubicBezTo>
                    <a:cubicBezTo>
                      <a:pt x="191366" y="255019"/>
                      <a:pt x="191366" y="255019"/>
                      <a:pt x="167737" y="220726"/>
                    </a:cubicBezTo>
                    <a:cubicBezTo>
                      <a:pt x="167737" y="220726"/>
                      <a:pt x="167737" y="220726"/>
                      <a:pt x="70594" y="322286"/>
                    </a:cubicBezTo>
                    <a:cubicBezTo>
                      <a:pt x="65343" y="328881"/>
                      <a:pt x="54841" y="330200"/>
                      <a:pt x="46965" y="326243"/>
                    </a:cubicBezTo>
                    <a:cubicBezTo>
                      <a:pt x="45652" y="324924"/>
                      <a:pt x="44339" y="323605"/>
                      <a:pt x="44339" y="322286"/>
                    </a:cubicBezTo>
                    <a:cubicBezTo>
                      <a:pt x="36463" y="315691"/>
                      <a:pt x="36463" y="303821"/>
                      <a:pt x="43027" y="295907"/>
                    </a:cubicBezTo>
                    <a:cubicBezTo>
                      <a:pt x="43027" y="295907"/>
                      <a:pt x="43027" y="295907"/>
                      <a:pt x="144108" y="189070"/>
                    </a:cubicBezTo>
                    <a:cubicBezTo>
                      <a:pt x="144108" y="185113"/>
                      <a:pt x="145421" y="181156"/>
                      <a:pt x="148046" y="177200"/>
                    </a:cubicBezTo>
                    <a:cubicBezTo>
                      <a:pt x="148046" y="177200"/>
                      <a:pt x="148046" y="177200"/>
                      <a:pt x="190054" y="103337"/>
                    </a:cubicBezTo>
                    <a:cubicBezTo>
                      <a:pt x="190054" y="103337"/>
                      <a:pt x="190054" y="103337"/>
                      <a:pt x="151984" y="107294"/>
                    </a:cubicBezTo>
                    <a:cubicBezTo>
                      <a:pt x="151984" y="107294"/>
                      <a:pt x="151984" y="107294"/>
                      <a:pt x="119166" y="154777"/>
                    </a:cubicBezTo>
                    <a:lnTo>
                      <a:pt x="110272" y="161402"/>
                    </a:lnTo>
                    <a:lnTo>
                      <a:pt x="110027" y="158233"/>
                    </a:lnTo>
                    <a:cubicBezTo>
                      <a:pt x="99484" y="134642"/>
                      <a:pt x="99484" y="134642"/>
                      <a:pt x="99484" y="134642"/>
                    </a:cubicBezTo>
                    <a:lnTo>
                      <a:pt x="95803" y="133422"/>
                    </a:lnTo>
                    <a:lnTo>
                      <a:pt x="97670" y="130706"/>
                    </a:lnTo>
                    <a:cubicBezTo>
                      <a:pt x="102428" y="123781"/>
                      <a:pt x="111946" y="109932"/>
                      <a:pt x="130980" y="82234"/>
                    </a:cubicBezTo>
                    <a:cubicBezTo>
                      <a:pt x="133606" y="78277"/>
                      <a:pt x="137544" y="75639"/>
                      <a:pt x="141482" y="75639"/>
                    </a:cubicBezTo>
                    <a:cubicBezTo>
                      <a:pt x="141482" y="75639"/>
                      <a:pt x="141482" y="75639"/>
                      <a:pt x="221560" y="67725"/>
                    </a:cubicBezTo>
                    <a:close/>
                    <a:moveTo>
                      <a:pt x="276970" y="0"/>
                    </a:moveTo>
                    <a:cubicBezTo>
                      <a:pt x="299328" y="0"/>
                      <a:pt x="317452" y="17769"/>
                      <a:pt x="317452" y="39688"/>
                    </a:cubicBezTo>
                    <a:cubicBezTo>
                      <a:pt x="317452" y="61607"/>
                      <a:pt x="299328" y="79376"/>
                      <a:pt x="276970" y="79376"/>
                    </a:cubicBezTo>
                    <a:cubicBezTo>
                      <a:pt x="254612" y="79376"/>
                      <a:pt x="236488" y="61607"/>
                      <a:pt x="236488" y="39688"/>
                    </a:cubicBezTo>
                    <a:cubicBezTo>
                      <a:pt x="236488" y="17769"/>
                      <a:pt x="254612" y="0"/>
                      <a:pt x="2769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8055428" y="3333657"/>
              <a:ext cx="783772" cy="783771"/>
              <a:chOff x="3265715" y="2336800"/>
              <a:chExt cx="1451428" cy="1451428"/>
            </a:xfrm>
          </p:grpSpPr>
          <p:sp>
            <p:nvSpPr>
              <p:cNvPr id="29" name="椭圆 10"/>
              <p:cNvSpPr/>
              <p:nvPr/>
            </p:nvSpPr>
            <p:spPr>
              <a:xfrm>
                <a:off x="3565091" y="2746261"/>
                <a:ext cx="852681" cy="632504"/>
              </a:xfrm>
              <a:custGeom>
                <a:avLst/>
                <a:gdLst>
                  <a:gd name="connsiteX0" fmla="*/ 9246 w 338138"/>
                  <a:gd name="connsiteY0" fmla="*/ 217487 h 250825"/>
                  <a:gd name="connsiteX1" fmla="*/ 328892 w 338138"/>
                  <a:gd name="connsiteY1" fmla="*/ 217487 h 250825"/>
                  <a:gd name="connsiteX2" fmla="*/ 338138 w 338138"/>
                  <a:gd name="connsiteY2" fmla="*/ 226822 h 250825"/>
                  <a:gd name="connsiteX3" fmla="*/ 314363 w 338138"/>
                  <a:gd name="connsiteY3" fmla="*/ 250825 h 250825"/>
                  <a:gd name="connsiteX4" fmla="*/ 23775 w 338138"/>
                  <a:gd name="connsiteY4" fmla="*/ 250825 h 250825"/>
                  <a:gd name="connsiteX5" fmla="*/ 0 w 338138"/>
                  <a:gd name="connsiteY5" fmla="*/ 226822 h 250825"/>
                  <a:gd name="connsiteX6" fmla="*/ 9246 w 338138"/>
                  <a:gd name="connsiteY6" fmla="*/ 217487 h 250825"/>
                  <a:gd name="connsiteX7" fmla="*/ 100182 w 338138"/>
                  <a:gd name="connsiteY7" fmla="*/ 100012 h 250825"/>
                  <a:gd name="connsiteX8" fmla="*/ 123655 w 338138"/>
                  <a:gd name="connsiteY8" fmla="*/ 100012 h 250825"/>
                  <a:gd name="connsiteX9" fmla="*/ 130175 w 338138"/>
                  <a:gd name="connsiteY9" fmla="*/ 106705 h 250825"/>
                  <a:gd name="connsiteX10" fmla="*/ 130175 w 338138"/>
                  <a:gd name="connsiteY10" fmla="*/ 161583 h 250825"/>
                  <a:gd name="connsiteX11" fmla="*/ 123655 w 338138"/>
                  <a:gd name="connsiteY11" fmla="*/ 168275 h 250825"/>
                  <a:gd name="connsiteX12" fmla="*/ 100182 w 338138"/>
                  <a:gd name="connsiteY12" fmla="*/ 168275 h 250825"/>
                  <a:gd name="connsiteX13" fmla="*/ 93662 w 338138"/>
                  <a:gd name="connsiteY13" fmla="*/ 161583 h 250825"/>
                  <a:gd name="connsiteX14" fmla="*/ 93662 w 338138"/>
                  <a:gd name="connsiteY14" fmla="*/ 106705 h 250825"/>
                  <a:gd name="connsiteX15" fmla="*/ 100182 w 338138"/>
                  <a:gd name="connsiteY15" fmla="*/ 100012 h 250825"/>
                  <a:gd name="connsiteX16" fmla="*/ 157332 w 338138"/>
                  <a:gd name="connsiteY16" fmla="*/ 77787 h 250825"/>
                  <a:gd name="connsiteX17" fmla="*/ 180805 w 338138"/>
                  <a:gd name="connsiteY17" fmla="*/ 77787 h 250825"/>
                  <a:gd name="connsiteX18" fmla="*/ 187325 w 338138"/>
                  <a:gd name="connsiteY18" fmla="*/ 84441 h 250825"/>
                  <a:gd name="connsiteX19" fmla="*/ 187325 w 338138"/>
                  <a:gd name="connsiteY19" fmla="*/ 161622 h 250825"/>
                  <a:gd name="connsiteX20" fmla="*/ 180805 w 338138"/>
                  <a:gd name="connsiteY20" fmla="*/ 168275 h 250825"/>
                  <a:gd name="connsiteX21" fmla="*/ 157332 w 338138"/>
                  <a:gd name="connsiteY21" fmla="*/ 168275 h 250825"/>
                  <a:gd name="connsiteX22" fmla="*/ 150812 w 338138"/>
                  <a:gd name="connsiteY22" fmla="*/ 161622 h 250825"/>
                  <a:gd name="connsiteX23" fmla="*/ 150812 w 338138"/>
                  <a:gd name="connsiteY23" fmla="*/ 84441 h 250825"/>
                  <a:gd name="connsiteX24" fmla="*/ 157332 w 338138"/>
                  <a:gd name="connsiteY24" fmla="*/ 77787 h 250825"/>
                  <a:gd name="connsiteX25" fmla="*/ 216070 w 338138"/>
                  <a:gd name="connsiteY25" fmla="*/ 49212 h 250825"/>
                  <a:gd name="connsiteX26" fmla="*/ 239543 w 338138"/>
                  <a:gd name="connsiteY26" fmla="*/ 49212 h 250825"/>
                  <a:gd name="connsiteX27" fmla="*/ 246063 w 338138"/>
                  <a:gd name="connsiteY27" fmla="*/ 55827 h 250825"/>
                  <a:gd name="connsiteX28" fmla="*/ 246063 w 338138"/>
                  <a:gd name="connsiteY28" fmla="*/ 161661 h 250825"/>
                  <a:gd name="connsiteX29" fmla="*/ 239543 w 338138"/>
                  <a:gd name="connsiteY29" fmla="*/ 168275 h 250825"/>
                  <a:gd name="connsiteX30" fmla="*/ 216070 w 338138"/>
                  <a:gd name="connsiteY30" fmla="*/ 168275 h 250825"/>
                  <a:gd name="connsiteX31" fmla="*/ 209550 w 338138"/>
                  <a:gd name="connsiteY31" fmla="*/ 161661 h 250825"/>
                  <a:gd name="connsiteX32" fmla="*/ 209550 w 338138"/>
                  <a:gd name="connsiteY32" fmla="*/ 55827 h 250825"/>
                  <a:gd name="connsiteX33" fmla="*/ 216070 w 338138"/>
                  <a:gd name="connsiteY33" fmla="*/ 49212 h 250825"/>
                  <a:gd name="connsiteX34" fmla="*/ 53428 w 338138"/>
                  <a:gd name="connsiteY34" fmla="*/ 22225 h 250825"/>
                  <a:gd name="connsiteX35" fmla="*/ 50800 w 338138"/>
                  <a:gd name="connsiteY35" fmla="*/ 24858 h 250825"/>
                  <a:gd name="connsiteX36" fmla="*/ 50800 w 338138"/>
                  <a:gd name="connsiteY36" fmla="*/ 182834 h 250825"/>
                  <a:gd name="connsiteX37" fmla="*/ 53428 w 338138"/>
                  <a:gd name="connsiteY37" fmla="*/ 184150 h 250825"/>
                  <a:gd name="connsiteX38" fmla="*/ 284710 w 338138"/>
                  <a:gd name="connsiteY38" fmla="*/ 184150 h 250825"/>
                  <a:gd name="connsiteX39" fmla="*/ 287338 w 338138"/>
                  <a:gd name="connsiteY39" fmla="*/ 182834 h 250825"/>
                  <a:gd name="connsiteX40" fmla="*/ 287338 w 338138"/>
                  <a:gd name="connsiteY40" fmla="*/ 24858 h 250825"/>
                  <a:gd name="connsiteX41" fmla="*/ 284710 w 338138"/>
                  <a:gd name="connsiteY41" fmla="*/ 22225 h 250825"/>
                  <a:gd name="connsiteX42" fmla="*/ 53428 w 338138"/>
                  <a:gd name="connsiteY42" fmla="*/ 22225 h 250825"/>
                  <a:gd name="connsiteX43" fmla="*/ 53663 w 338138"/>
                  <a:gd name="connsiteY43" fmla="*/ 0 h 250825"/>
                  <a:gd name="connsiteX44" fmla="*/ 286062 w 338138"/>
                  <a:gd name="connsiteY44" fmla="*/ 0 h 250825"/>
                  <a:gd name="connsiteX45" fmla="*/ 311150 w 338138"/>
                  <a:gd name="connsiteY45" fmla="*/ 25008 h 250825"/>
                  <a:gd name="connsiteX46" fmla="*/ 311150 w 338138"/>
                  <a:gd name="connsiteY46" fmla="*/ 182955 h 250825"/>
                  <a:gd name="connsiteX47" fmla="*/ 286062 w 338138"/>
                  <a:gd name="connsiteY47" fmla="*/ 207963 h 250825"/>
                  <a:gd name="connsiteX48" fmla="*/ 53663 w 338138"/>
                  <a:gd name="connsiteY48" fmla="*/ 207963 h 250825"/>
                  <a:gd name="connsiteX49" fmla="*/ 28575 w 338138"/>
                  <a:gd name="connsiteY49" fmla="*/ 182955 h 250825"/>
                  <a:gd name="connsiteX50" fmla="*/ 28575 w 338138"/>
                  <a:gd name="connsiteY50" fmla="*/ 25008 h 250825"/>
                  <a:gd name="connsiteX51" fmla="*/ 53663 w 338138"/>
                  <a:gd name="connsiteY51" fmla="*/ 0 h 25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38138" h="250825">
                    <a:moveTo>
                      <a:pt x="9246" y="217487"/>
                    </a:moveTo>
                    <a:cubicBezTo>
                      <a:pt x="9246" y="217487"/>
                      <a:pt x="9246" y="217487"/>
                      <a:pt x="328892" y="217487"/>
                    </a:cubicBezTo>
                    <a:cubicBezTo>
                      <a:pt x="334176" y="217487"/>
                      <a:pt x="338138" y="221488"/>
                      <a:pt x="338138" y="226822"/>
                    </a:cubicBezTo>
                    <a:cubicBezTo>
                      <a:pt x="338138" y="240157"/>
                      <a:pt x="327571" y="250825"/>
                      <a:pt x="314363" y="250825"/>
                    </a:cubicBezTo>
                    <a:cubicBezTo>
                      <a:pt x="314363" y="250825"/>
                      <a:pt x="314363" y="250825"/>
                      <a:pt x="23775" y="250825"/>
                    </a:cubicBezTo>
                    <a:cubicBezTo>
                      <a:pt x="10567" y="250825"/>
                      <a:pt x="0" y="240157"/>
                      <a:pt x="0" y="226822"/>
                    </a:cubicBezTo>
                    <a:cubicBezTo>
                      <a:pt x="0" y="221488"/>
                      <a:pt x="3962" y="217487"/>
                      <a:pt x="9246" y="217487"/>
                    </a:cubicBezTo>
                    <a:close/>
                    <a:moveTo>
                      <a:pt x="100182" y="100012"/>
                    </a:moveTo>
                    <a:cubicBezTo>
                      <a:pt x="100182" y="100012"/>
                      <a:pt x="100182" y="100012"/>
                      <a:pt x="123655" y="100012"/>
                    </a:cubicBezTo>
                    <a:cubicBezTo>
                      <a:pt x="127567" y="100012"/>
                      <a:pt x="130175" y="102689"/>
                      <a:pt x="130175" y="106705"/>
                    </a:cubicBezTo>
                    <a:cubicBezTo>
                      <a:pt x="130175" y="106705"/>
                      <a:pt x="130175" y="106705"/>
                      <a:pt x="130175" y="161583"/>
                    </a:cubicBezTo>
                    <a:cubicBezTo>
                      <a:pt x="130175" y="165598"/>
                      <a:pt x="127567" y="168275"/>
                      <a:pt x="123655" y="168275"/>
                    </a:cubicBezTo>
                    <a:cubicBezTo>
                      <a:pt x="123655" y="168275"/>
                      <a:pt x="123655" y="168275"/>
                      <a:pt x="100182" y="168275"/>
                    </a:cubicBezTo>
                    <a:cubicBezTo>
                      <a:pt x="96270" y="168275"/>
                      <a:pt x="93662" y="165598"/>
                      <a:pt x="93662" y="161583"/>
                    </a:cubicBezTo>
                    <a:cubicBezTo>
                      <a:pt x="93662" y="161583"/>
                      <a:pt x="93662" y="161583"/>
                      <a:pt x="93662" y="106705"/>
                    </a:cubicBezTo>
                    <a:cubicBezTo>
                      <a:pt x="93662" y="102689"/>
                      <a:pt x="96270" y="100012"/>
                      <a:pt x="100182" y="100012"/>
                    </a:cubicBezTo>
                    <a:close/>
                    <a:moveTo>
                      <a:pt x="157332" y="77787"/>
                    </a:moveTo>
                    <a:cubicBezTo>
                      <a:pt x="157332" y="77787"/>
                      <a:pt x="157332" y="77787"/>
                      <a:pt x="180805" y="77787"/>
                    </a:cubicBezTo>
                    <a:cubicBezTo>
                      <a:pt x="184717" y="77787"/>
                      <a:pt x="187325" y="81779"/>
                      <a:pt x="187325" y="84441"/>
                    </a:cubicBezTo>
                    <a:cubicBezTo>
                      <a:pt x="187325" y="84441"/>
                      <a:pt x="187325" y="84441"/>
                      <a:pt x="187325" y="161622"/>
                    </a:cubicBezTo>
                    <a:cubicBezTo>
                      <a:pt x="187325" y="165614"/>
                      <a:pt x="184717" y="168275"/>
                      <a:pt x="180805" y="168275"/>
                    </a:cubicBezTo>
                    <a:cubicBezTo>
                      <a:pt x="180805" y="168275"/>
                      <a:pt x="180805" y="168275"/>
                      <a:pt x="157332" y="168275"/>
                    </a:cubicBezTo>
                    <a:cubicBezTo>
                      <a:pt x="153420" y="168275"/>
                      <a:pt x="150812" y="165614"/>
                      <a:pt x="150812" y="161622"/>
                    </a:cubicBezTo>
                    <a:cubicBezTo>
                      <a:pt x="150812" y="161622"/>
                      <a:pt x="150812" y="161622"/>
                      <a:pt x="150812" y="84441"/>
                    </a:cubicBezTo>
                    <a:cubicBezTo>
                      <a:pt x="150812" y="81779"/>
                      <a:pt x="153420" y="77787"/>
                      <a:pt x="157332" y="77787"/>
                    </a:cubicBezTo>
                    <a:close/>
                    <a:moveTo>
                      <a:pt x="216070" y="49212"/>
                    </a:moveTo>
                    <a:cubicBezTo>
                      <a:pt x="216070" y="49212"/>
                      <a:pt x="216070" y="49212"/>
                      <a:pt x="239543" y="49212"/>
                    </a:cubicBezTo>
                    <a:cubicBezTo>
                      <a:pt x="243455" y="49212"/>
                      <a:pt x="246063" y="51858"/>
                      <a:pt x="246063" y="55827"/>
                    </a:cubicBezTo>
                    <a:cubicBezTo>
                      <a:pt x="246063" y="55827"/>
                      <a:pt x="246063" y="55827"/>
                      <a:pt x="246063" y="161661"/>
                    </a:cubicBezTo>
                    <a:cubicBezTo>
                      <a:pt x="246063" y="165629"/>
                      <a:pt x="243455" y="168275"/>
                      <a:pt x="239543" y="168275"/>
                    </a:cubicBezTo>
                    <a:cubicBezTo>
                      <a:pt x="239543" y="168275"/>
                      <a:pt x="239543" y="168275"/>
                      <a:pt x="216070" y="168275"/>
                    </a:cubicBezTo>
                    <a:cubicBezTo>
                      <a:pt x="212158" y="168275"/>
                      <a:pt x="209550" y="165629"/>
                      <a:pt x="209550" y="161661"/>
                    </a:cubicBezTo>
                    <a:cubicBezTo>
                      <a:pt x="209550" y="161661"/>
                      <a:pt x="209550" y="161661"/>
                      <a:pt x="209550" y="55827"/>
                    </a:cubicBezTo>
                    <a:cubicBezTo>
                      <a:pt x="209550" y="51858"/>
                      <a:pt x="212158" y="49212"/>
                      <a:pt x="216070" y="49212"/>
                    </a:cubicBezTo>
                    <a:close/>
                    <a:moveTo>
                      <a:pt x="53428" y="22225"/>
                    </a:moveTo>
                    <a:cubicBezTo>
                      <a:pt x="52114" y="22225"/>
                      <a:pt x="50800" y="23541"/>
                      <a:pt x="50800" y="24858"/>
                    </a:cubicBezTo>
                    <a:lnTo>
                      <a:pt x="50800" y="182834"/>
                    </a:lnTo>
                    <a:cubicBezTo>
                      <a:pt x="50800" y="184150"/>
                      <a:pt x="52114" y="184150"/>
                      <a:pt x="53428" y="184150"/>
                    </a:cubicBezTo>
                    <a:cubicBezTo>
                      <a:pt x="53428" y="184150"/>
                      <a:pt x="53428" y="184150"/>
                      <a:pt x="284710" y="184150"/>
                    </a:cubicBezTo>
                    <a:cubicBezTo>
                      <a:pt x="286024" y="184150"/>
                      <a:pt x="287338" y="184150"/>
                      <a:pt x="287338" y="182834"/>
                    </a:cubicBezTo>
                    <a:cubicBezTo>
                      <a:pt x="287338" y="182834"/>
                      <a:pt x="287338" y="182834"/>
                      <a:pt x="287338" y="24858"/>
                    </a:cubicBezTo>
                    <a:cubicBezTo>
                      <a:pt x="287338" y="23541"/>
                      <a:pt x="286024" y="22225"/>
                      <a:pt x="284710" y="22225"/>
                    </a:cubicBezTo>
                    <a:cubicBezTo>
                      <a:pt x="284710" y="22225"/>
                      <a:pt x="284710" y="22225"/>
                      <a:pt x="53428" y="22225"/>
                    </a:cubicBezTo>
                    <a:close/>
                    <a:moveTo>
                      <a:pt x="53663" y="0"/>
                    </a:moveTo>
                    <a:cubicBezTo>
                      <a:pt x="53663" y="0"/>
                      <a:pt x="53663" y="0"/>
                      <a:pt x="286062" y="0"/>
                    </a:cubicBezTo>
                    <a:cubicBezTo>
                      <a:pt x="300587" y="0"/>
                      <a:pt x="311150" y="10530"/>
                      <a:pt x="311150" y="25008"/>
                    </a:cubicBezTo>
                    <a:cubicBezTo>
                      <a:pt x="311150" y="25008"/>
                      <a:pt x="311150" y="25008"/>
                      <a:pt x="311150" y="182955"/>
                    </a:cubicBezTo>
                    <a:cubicBezTo>
                      <a:pt x="311150" y="196117"/>
                      <a:pt x="300587" y="207963"/>
                      <a:pt x="286062" y="207963"/>
                    </a:cubicBezTo>
                    <a:cubicBezTo>
                      <a:pt x="286062" y="207963"/>
                      <a:pt x="286062" y="207963"/>
                      <a:pt x="53663" y="207963"/>
                    </a:cubicBezTo>
                    <a:cubicBezTo>
                      <a:pt x="39138" y="207963"/>
                      <a:pt x="28575" y="196117"/>
                      <a:pt x="28575" y="182955"/>
                    </a:cubicBezTo>
                    <a:cubicBezTo>
                      <a:pt x="28575" y="182955"/>
                      <a:pt x="28575" y="182955"/>
                      <a:pt x="28575" y="25008"/>
                    </a:cubicBezTo>
                    <a:cubicBezTo>
                      <a:pt x="28575" y="10530"/>
                      <a:pt x="39138" y="0"/>
                      <a:pt x="53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265715" y="2336800"/>
                <a:ext cx="1451428" cy="1451428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10072914" y="3333656"/>
              <a:ext cx="783772" cy="783772"/>
              <a:chOff x="3265715" y="2336800"/>
              <a:chExt cx="1451428" cy="1451428"/>
            </a:xfrm>
          </p:grpSpPr>
          <p:sp>
            <p:nvSpPr>
              <p:cNvPr id="32" name="椭圆 13"/>
              <p:cNvSpPr/>
              <p:nvPr/>
            </p:nvSpPr>
            <p:spPr>
              <a:xfrm>
                <a:off x="3709211" y="2834309"/>
                <a:ext cx="564440" cy="456411"/>
              </a:xfrm>
              <a:custGeom>
                <a:avLst/>
                <a:gdLst>
                  <a:gd name="connsiteX0" fmla="*/ 0 w 331788"/>
                  <a:gd name="connsiteY0" fmla="*/ 255587 h 268287"/>
                  <a:gd name="connsiteX1" fmla="*/ 331788 w 331788"/>
                  <a:gd name="connsiteY1" fmla="*/ 255587 h 268287"/>
                  <a:gd name="connsiteX2" fmla="*/ 331788 w 331788"/>
                  <a:gd name="connsiteY2" fmla="*/ 268287 h 268287"/>
                  <a:gd name="connsiteX3" fmla="*/ 0 w 331788"/>
                  <a:gd name="connsiteY3" fmla="*/ 268287 h 268287"/>
                  <a:gd name="connsiteX4" fmla="*/ 76201 w 331788"/>
                  <a:gd name="connsiteY4" fmla="*/ 207962 h 268287"/>
                  <a:gd name="connsiteX5" fmla="*/ 82551 w 331788"/>
                  <a:gd name="connsiteY5" fmla="*/ 207962 h 268287"/>
                  <a:gd name="connsiteX6" fmla="*/ 82551 w 331788"/>
                  <a:gd name="connsiteY6" fmla="*/ 247650 h 268287"/>
                  <a:gd name="connsiteX7" fmla="*/ 55563 w 331788"/>
                  <a:gd name="connsiteY7" fmla="*/ 247650 h 268287"/>
                  <a:gd name="connsiteX8" fmla="*/ 55563 w 331788"/>
                  <a:gd name="connsiteY8" fmla="*/ 227012 h 268287"/>
                  <a:gd name="connsiteX9" fmla="*/ 115888 w 331788"/>
                  <a:gd name="connsiteY9" fmla="*/ 168275 h 268287"/>
                  <a:gd name="connsiteX10" fmla="*/ 127168 w 331788"/>
                  <a:gd name="connsiteY10" fmla="*/ 168275 h 268287"/>
                  <a:gd name="connsiteX11" fmla="*/ 139701 w 331788"/>
                  <a:gd name="connsiteY11" fmla="*/ 170835 h 268287"/>
                  <a:gd name="connsiteX12" fmla="*/ 139701 w 331788"/>
                  <a:gd name="connsiteY12" fmla="*/ 247650 h 268287"/>
                  <a:gd name="connsiteX13" fmla="*/ 115888 w 331788"/>
                  <a:gd name="connsiteY13" fmla="*/ 247650 h 268287"/>
                  <a:gd name="connsiteX14" fmla="*/ 198438 w 331788"/>
                  <a:gd name="connsiteY14" fmla="*/ 155575 h 268287"/>
                  <a:gd name="connsiteX15" fmla="*/ 198438 w 331788"/>
                  <a:gd name="connsiteY15" fmla="*/ 247650 h 268287"/>
                  <a:gd name="connsiteX16" fmla="*/ 173038 w 331788"/>
                  <a:gd name="connsiteY16" fmla="*/ 247650 h 268287"/>
                  <a:gd name="connsiteX17" fmla="*/ 173038 w 331788"/>
                  <a:gd name="connsiteY17" fmla="*/ 168363 h 268287"/>
                  <a:gd name="connsiteX18" fmla="*/ 198438 w 331788"/>
                  <a:gd name="connsiteY18" fmla="*/ 155575 h 268287"/>
                  <a:gd name="connsiteX19" fmla="*/ 149226 w 331788"/>
                  <a:gd name="connsiteY19" fmla="*/ 41376 h 268287"/>
                  <a:gd name="connsiteX20" fmla="*/ 114947 w 331788"/>
                  <a:gd name="connsiteY20" fmla="*/ 55968 h 268287"/>
                  <a:gd name="connsiteX21" fmla="*/ 114947 w 331788"/>
                  <a:gd name="connsiteY21" fmla="*/ 123418 h 268287"/>
                  <a:gd name="connsiteX22" fmla="*/ 183504 w 331788"/>
                  <a:gd name="connsiteY22" fmla="*/ 123418 h 268287"/>
                  <a:gd name="connsiteX23" fmla="*/ 183504 w 331788"/>
                  <a:gd name="connsiteY23" fmla="*/ 55968 h 268287"/>
                  <a:gd name="connsiteX24" fmla="*/ 149226 w 331788"/>
                  <a:gd name="connsiteY24" fmla="*/ 41376 h 268287"/>
                  <a:gd name="connsiteX25" fmla="*/ 228600 w 331788"/>
                  <a:gd name="connsiteY25" fmla="*/ 39687 h 268287"/>
                  <a:gd name="connsiteX26" fmla="*/ 254000 w 331788"/>
                  <a:gd name="connsiteY26" fmla="*/ 39687 h 268287"/>
                  <a:gd name="connsiteX27" fmla="*/ 254000 w 331788"/>
                  <a:gd name="connsiteY27" fmla="*/ 247650 h 268287"/>
                  <a:gd name="connsiteX28" fmla="*/ 228600 w 331788"/>
                  <a:gd name="connsiteY28" fmla="*/ 247650 h 268287"/>
                  <a:gd name="connsiteX29" fmla="*/ 228600 w 331788"/>
                  <a:gd name="connsiteY29" fmla="*/ 110730 h 268287"/>
                  <a:gd name="connsiteX30" fmla="*/ 231140 w 331788"/>
                  <a:gd name="connsiteY30" fmla="*/ 90063 h 268287"/>
                  <a:gd name="connsiteX31" fmla="*/ 228600 w 331788"/>
                  <a:gd name="connsiteY31" fmla="*/ 69396 h 268287"/>
                  <a:gd name="connsiteX32" fmla="*/ 228600 w 331788"/>
                  <a:gd name="connsiteY32" fmla="*/ 39687 h 268287"/>
                  <a:gd name="connsiteX33" fmla="*/ 149707 w 331788"/>
                  <a:gd name="connsiteY33" fmla="*/ 22312 h 268287"/>
                  <a:gd name="connsiteX34" fmla="*/ 196764 w 331788"/>
                  <a:gd name="connsiteY34" fmla="*/ 41623 h 268287"/>
                  <a:gd name="connsiteX35" fmla="*/ 196764 w 331788"/>
                  <a:gd name="connsiteY35" fmla="*/ 136893 h 268287"/>
                  <a:gd name="connsiteX36" fmla="*/ 109096 w 331788"/>
                  <a:gd name="connsiteY36" fmla="*/ 143330 h 268287"/>
                  <a:gd name="connsiteX37" fmla="*/ 97492 w 331788"/>
                  <a:gd name="connsiteY37" fmla="*/ 154917 h 268287"/>
                  <a:gd name="connsiteX38" fmla="*/ 93625 w 331788"/>
                  <a:gd name="connsiteY38" fmla="*/ 170366 h 268287"/>
                  <a:gd name="connsiteX39" fmla="*/ 43344 w 331788"/>
                  <a:gd name="connsiteY39" fmla="*/ 220576 h 268287"/>
                  <a:gd name="connsiteX40" fmla="*/ 18848 w 331788"/>
                  <a:gd name="connsiteY40" fmla="*/ 220576 h 268287"/>
                  <a:gd name="connsiteX41" fmla="*/ 18848 w 331788"/>
                  <a:gd name="connsiteY41" fmla="*/ 196115 h 268287"/>
                  <a:gd name="connsiteX42" fmla="*/ 67840 w 331788"/>
                  <a:gd name="connsiteY42" fmla="*/ 145905 h 268287"/>
                  <a:gd name="connsiteX43" fmla="*/ 84600 w 331788"/>
                  <a:gd name="connsiteY43" fmla="*/ 140755 h 268287"/>
                  <a:gd name="connsiteX44" fmla="*/ 96203 w 331788"/>
                  <a:gd name="connsiteY44" fmla="*/ 129168 h 268287"/>
                  <a:gd name="connsiteX45" fmla="*/ 102649 w 331788"/>
                  <a:gd name="connsiteY45" fmla="*/ 41623 h 268287"/>
                  <a:gd name="connsiteX46" fmla="*/ 149707 w 331788"/>
                  <a:gd name="connsiteY46" fmla="*/ 22312 h 268287"/>
                  <a:gd name="connsiteX47" fmla="*/ 280988 w 331788"/>
                  <a:gd name="connsiteY47" fmla="*/ 0 h 268287"/>
                  <a:gd name="connsiteX48" fmla="*/ 306388 w 331788"/>
                  <a:gd name="connsiteY48" fmla="*/ 0 h 268287"/>
                  <a:gd name="connsiteX49" fmla="*/ 306388 w 331788"/>
                  <a:gd name="connsiteY49" fmla="*/ 247650 h 268287"/>
                  <a:gd name="connsiteX50" fmla="*/ 280988 w 331788"/>
                  <a:gd name="connsiteY50" fmla="*/ 247650 h 268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31788" h="268287">
                    <a:moveTo>
                      <a:pt x="0" y="255587"/>
                    </a:moveTo>
                    <a:lnTo>
                      <a:pt x="331788" y="255587"/>
                    </a:lnTo>
                    <a:lnTo>
                      <a:pt x="331788" y="268287"/>
                    </a:lnTo>
                    <a:lnTo>
                      <a:pt x="0" y="268287"/>
                    </a:lnTo>
                    <a:close/>
                    <a:moveTo>
                      <a:pt x="76201" y="207962"/>
                    </a:moveTo>
                    <a:lnTo>
                      <a:pt x="82551" y="207962"/>
                    </a:lnTo>
                    <a:lnTo>
                      <a:pt x="82551" y="247650"/>
                    </a:lnTo>
                    <a:lnTo>
                      <a:pt x="55563" y="247650"/>
                    </a:lnTo>
                    <a:lnTo>
                      <a:pt x="55563" y="227012"/>
                    </a:lnTo>
                    <a:close/>
                    <a:moveTo>
                      <a:pt x="115888" y="168275"/>
                    </a:moveTo>
                    <a:cubicBezTo>
                      <a:pt x="115888" y="168275"/>
                      <a:pt x="115888" y="168275"/>
                      <a:pt x="127168" y="168275"/>
                    </a:cubicBezTo>
                    <a:cubicBezTo>
                      <a:pt x="130928" y="169555"/>
                      <a:pt x="135941" y="170835"/>
                      <a:pt x="139701" y="170835"/>
                    </a:cubicBezTo>
                    <a:cubicBezTo>
                      <a:pt x="139701" y="170835"/>
                      <a:pt x="139701" y="170835"/>
                      <a:pt x="139701" y="247650"/>
                    </a:cubicBezTo>
                    <a:cubicBezTo>
                      <a:pt x="139701" y="247650"/>
                      <a:pt x="139701" y="247650"/>
                      <a:pt x="115888" y="247650"/>
                    </a:cubicBezTo>
                    <a:close/>
                    <a:moveTo>
                      <a:pt x="198438" y="155575"/>
                    </a:moveTo>
                    <a:cubicBezTo>
                      <a:pt x="198438" y="155575"/>
                      <a:pt x="198438" y="155575"/>
                      <a:pt x="198438" y="247650"/>
                    </a:cubicBezTo>
                    <a:cubicBezTo>
                      <a:pt x="198438" y="247650"/>
                      <a:pt x="198438" y="247650"/>
                      <a:pt x="173038" y="247650"/>
                    </a:cubicBezTo>
                    <a:lnTo>
                      <a:pt x="173038" y="168363"/>
                    </a:lnTo>
                    <a:cubicBezTo>
                      <a:pt x="181928" y="165805"/>
                      <a:pt x="190818" y="161969"/>
                      <a:pt x="198438" y="155575"/>
                    </a:cubicBezTo>
                    <a:close/>
                    <a:moveTo>
                      <a:pt x="149226" y="41376"/>
                    </a:moveTo>
                    <a:cubicBezTo>
                      <a:pt x="136937" y="41376"/>
                      <a:pt x="124649" y="46240"/>
                      <a:pt x="114947" y="55968"/>
                    </a:cubicBezTo>
                    <a:cubicBezTo>
                      <a:pt x="96838" y="74128"/>
                      <a:pt x="96838" y="105259"/>
                      <a:pt x="114947" y="123418"/>
                    </a:cubicBezTo>
                    <a:cubicBezTo>
                      <a:pt x="134350" y="142875"/>
                      <a:pt x="164101" y="142875"/>
                      <a:pt x="183504" y="123418"/>
                    </a:cubicBezTo>
                    <a:cubicBezTo>
                      <a:pt x="201613" y="105259"/>
                      <a:pt x="201613" y="74128"/>
                      <a:pt x="183504" y="55968"/>
                    </a:cubicBezTo>
                    <a:cubicBezTo>
                      <a:pt x="173803" y="46240"/>
                      <a:pt x="161514" y="41376"/>
                      <a:pt x="149226" y="41376"/>
                    </a:cubicBezTo>
                    <a:close/>
                    <a:moveTo>
                      <a:pt x="228600" y="39687"/>
                    </a:moveTo>
                    <a:cubicBezTo>
                      <a:pt x="228600" y="39687"/>
                      <a:pt x="228600" y="39687"/>
                      <a:pt x="254000" y="39687"/>
                    </a:cubicBezTo>
                    <a:lnTo>
                      <a:pt x="254000" y="247650"/>
                    </a:lnTo>
                    <a:cubicBezTo>
                      <a:pt x="254000" y="247650"/>
                      <a:pt x="254000" y="247650"/>
                      <a:pt x="228600" y="247650"/>
                    </a:cubicBezTo>
                    <a:cubicBezTo>
                      <a:pt x="228600" y="247650"/>
                      <a:pt x="228600" y="247650"/>
                      <a:pt x="228600" y="110730"/>
                    </a:cubicBezTo>
                    <a:cubicBezTo>
                      <a:pt x="231140" y="104272"/>
                      <a:pt x="231140" y="96521"/>
                      <a:pt x="231140" y="90063"/>
                    </a:cubicBezTo>
                    <a:cubicBezTo>
                      <a:pt x="231140" y="83604"/>
                      <a:pt x="231140" y="75854"/>
                      <a:pt x="228600" y="69396"/>
                    </a:cubicBezTo>
                    <a:cubicBezTo>
                      <a:pt x="228600" y="69396"/>
                      <a:pt x="228600" y="69396"/>
                      <a:pt x="228600" y="39687"/>
                    </a:cubicBezTo>
                    <a:close/>
                    <a:moveTo>
                      <a:pt x="149707" y="22312"/>
                    </a:moveTo>
                    <a:cubicBezTo>
                      <a:pt x="166789" y="22312"/>
                      <a:pt x="183872" y="28749"/>
                      <a:pt x="196764" y="41623"/>
                    </a:cubicBezTo>
                    <a:cubicBezTo>
                      <a:pt x="223838" y="68659"/>
                      <a:pt x="223838" y="111144"/>
                      <a:pt x="196764" y="136893"/>
                    </a:cubicBezTo>
                    <a:cubicBezTo>
                      <a:pt x="173558" y="161354"/>
                      <a:pt x="136170" y="162641"/>
                      <a:pt x="109096" y="143330"/>
                    </a:cubicBezTo>
                    <a:cubicBezTo>
                      <a:pt x="109096" y="143330"/>
                      <a:pt x="109096" y="143330"/>
                      <a:pt x="97492" y="154917"/>
                    </a:cubicBezTo>
                    <a:cubicBezTo>
                      <a:pt x="98782" y="160067"/>
                      <a:pt x="97492" y="166504"/>
                      <a:pt x="93625" y="170366"/>
                    </a:cubicBezTo>
                    <a:cubicBezTo>
                      <a:pt x="93625" y="170366"/>
                      <a:pt x="93625" y="170366"/>
                      <a:pt x="43344" y="220576"/>
                    </a:cubicBezTo>
                    <a:cubicBezTo>
                      <a:pt x="35608" y="227013"/>
                      <a:pt x="25295" y="227013"/>
                      <a:pt x="18848" y="220576"/>
                    </a:cubicBezTo>
                    <a:cubicBezTo>
                      <a:pt x="11113" y="214139"/>
                      <a:pt x="11113" y="202552"/>
                      <a:pt x="18848" y="196115"/>
                    </a:cubicBezTo>
                    <a:cubicBezTo>
                      <a:pt x="18848" y="196115"/>
                      <a:pt x="18848" y="196115"/>
                      <a:pt x="67840" y="145905"/>
                    </a:cubicBezTo>
                    <a:cubicBezTo>
                      <a:pt x="72997" y="142043"/>
                      <a:pt x="78154" y="140755"/>
                      <a:pt x="84600" y="140755"/>
                    </a:cubicBezTo>
                    <a:cubicBezTo>
                      <a:pt x="84600" y="140755"/>
                      <a:pt x="84600" y="140755"/>
                      <a:pt x="96203" y="129168"/>
                    </a:cubicBezTo>
                    <a:cubicBezTo>
                      <a:pt x="75575" y="103420"/>
                      <a:pt x="78154" y="66084"/>
                      <a:pt x="102649" y="41623"/>
                    </a:cubicBezTo>
                    <a:cubicBezTo>
                      <a:pt x="115542" y="28749"/>
                      <a:pt x="132624" y="22312"/>
                      <a:pt x="149707" y="22312"/>
                    </a:cubicBezTo>
                    <a:close/>
                    <a:moveTo>
                      <a:pt x="280988" y="0"/>
                    </a:moveTo>
                    <a:lnTo>
                      <a:pt x="306388" y="0"/>
                    </a:lnTo>
                    <a:lnTo>
                      <a:pt x="306388" y="247650"/>
                    </a:lnTo>
                    <a:lnTo>
                      <a:pt x="280988" y="2476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3265715" y="2336800"/>
                <a:ext cx="1451428" cy="1451428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17" name="直接连接符 16"/>
            <p:cNvCxnSpPr/>
            <p:nvPr/>
          </p:nvCxnSpPr>
          <p:spPr>
            <a:xfrm>
              <a:off x="6906636" y="3725542"/>
              <a:ext cx="1070968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8917024" y="3725542"/>
              <a:ext cx="1070968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7842020" y="425120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859506" y="425120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cxnSp>
        <p:nvCxnSpPr>
          <p:cNvPr id="23" name="直接连接符 22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7503887" y="2299880"/>
            <a:ext cx="3727403" cy="3179507"/>
            <a:chOff x="5252099" y="3071453"/>
            <a:chExt cx="3727403" cy="3179507"/>
          </a:xfrm>
        </p:grpSpPr>
        <p:sp>
          <p:nvSpPr>
            <p:cNvPr id="8" name="文本框 7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52099" y="3450193"/>
              <a:ext cx="3727403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6115" y="3063892"/>
            <a:ext cx="6821714" cy="1651483"/>
            <a:chOff x="116115" y="2906853"/>
            <a:chExt cx="6821714" cy="1651483"/>
          </a:xfrm>
        </p:grpSpPr>
        <p:grpSp>
          <p:nvGrpSpPr>
            <p:cNvPr id="62" name="组合 61"/>
            <p:cNvGrpSpPr/>
            <p:nvPr/>
          </p:nvGrpSpPr>
          <p:grpSpPr>
            <a:xfrm flipH="1">
              <a:off x="116115" y="2906853"/>
              <a:ext cx="6821714" cy="1451428"/>
              <a:chOff x="5370286" y="3135086"/>
              <a:chExt cx="6821714" cy="1451428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5370286" y="3135086"/>
                <a:ext cx="1451428" cy="1451428"/>
                <a:chOff x="3265715" y="2336800"/>
                <a:chExt cx="1451428" cy="1451428"/>
              </a:xfrm>
            </p:grpSpPr>
            <p:sp>
              <p:nvSpPr>
                <p:cNvPr id="73" name="椭圆 72"/>
                <p:cNvSpPr/>
                <p:nvPr/>
              </p:nvSpPr>
              <p:spPr>
                <a:xfrm>
                  <a:off x="3468914" y="2539999"/>
                  <a:ext cx="1045030" cy="104503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74" name="椭圆 73"/>
                <p:cNvSpPr/>
                <p:nvPr/>
              </p:nvSpPr>
              <p:spPr>
                <a:xfrm>
                  <a:off x="3265715" y="2336800"/>
                  <a:ext cx="1451428" cy="145142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8055428" y="3468914"/>
                <a:ext cx="783772" cy="783772"/>
                <a:chOff x="3265715" y="2336800"/>
                <a:chExt cx="1451428" cy="1451428"/>
              </a:xfrm>
            </p:grpSpPr>
            <p:sp>
              <p:nvSpPr>
                <p:cNvPr id="71" name="椭圆 31"/>
                <p:cNvSpPr/>
                <p:nvPr/>
              </p:nvSpPr>
              <p:spPr>
                <a:xfrm flipH="1">
                  <a:off x="3765318" y="2850849"/>
                  <a:ext cx="452218" cy="423329"/>
                </a:xfrm>
                <a:custGeom>
                  <a:avLst/>
                  <a:gdLst>
                    <a:gd name="connsiteX0" fmla="*/ 241311 w 331352"/>
                    <a:gd name="connsiteY0" fmla="*/ 265737 h 310187"/>
                    <a:gd name="connsiteX1" fmla="*/ 227023 w 331352"/>
                    <a:gd name="connsiteY1" fmla="*/ 280025 h 310187"/>
                    <a:gd name="connsiteX2" fmla="*/ 241311 w 331352"/>
                    <a:gd name="connsiteY2" fmla="*/ 294313 h 310187"/>
                    <a:gd name="connsiteX3" fmla="*/ 255599 w 331352"/>
                    <a:gd name="connsiteY3" fmla="*/ 280025 h 310187"/>
                    <a:gd name="connsiteX4" fmla="*/ 241311 w 331352"/>
                    <a:gd name="connsiteY4" fmla="*/ 265737 h 310187"/>
                    <a:gd name="connsiteX5" fmla="*/ 125424 w 331352"/>
                    <a:gd name="connsiteY5" fmla="*/ 265737 h 310187"/>
                    <a:gd name="connsiteX6" fmla="*/ 111136 w 331352"/>
                    <a:gd name="connsiteY6" fmla="*/ 280025 h 310187"/>
                    <a:gd name="connsiteX7" fmla="*/ 125424 w 331352"/>
                    <a:gd name="connsiteY7" fmla="*/ 294313 h 310187"/>
                    <a:gd name="connsiteX8" fmla="*/ 139712 w 331352"/>
                    <a:gd name="connsiteY8" fmla="*/ 280025 h 310187"/>
                    <a:gd name="connsiteX9" fmla="*/ 125424 w 331352"/>
                    <a:gd name="connsiteY9" fmla="*/ 265737 h 310187"/>
                    <a:gd name="connsiteX10" fmla="*/ 242898 w 331352"/>
                    <a:gd name="connsiteY10" fmla="*/ 168899 h 310187"/>
                    <a:gd name="connsiteX11" fmla="*/ 242898 w 331352"/>
                    <a:gd name="connsiteY11" fmla="*/ 192712 h 310187"/>
                    <a:gd name="connsiteX12" fmla="*/ 268298 w 331352"/>
                    <a:gd name="connsiteY12" fmla="*/ 192712 h 310187"/>
                    <a:gd name="connsiteX13" fmla="*/ 276236 w 331352"/>
                    <a:gd name="connsiteY13" fmla="*/ 168899 h 310187"/>
                    <a:gd name="connsiteX14" fmla="*/ 173048 w 331352"/>
                    <a:gd name="connsiteY14" fmla="*/ 168899 h 310187"/>
                    <a:gd name="connsiteX15" fmla="*/ 173048 w 331352"/>
                    <a:gd name="connsiteY15" fmla="*/ 192712 h 310187"/>
                    <a:gd name="connsiteX16" fmla="*/ 222261 w 331352"/>
                    <a:gd name="connsiteY16" fmla="*/ 192712 h 310187"/>
                    <a:gd name="connsiteX17" fmla="*/ 222261 w 331352"/>
                    <a:gd name="connsiteY17" fmla="*/ 168899 h 310187"/>
                    <a:gd name="connsiteX18" fmla="*/ 120661 w 331352"/>
                    <a:gd name="connsiteY18" fmla="*/ 168899 h 310187"/>
                    <a:gd name="connsiteX19" fmla="*/ 128598 w 331352"/>
                    <a:gd name="connsiteY19" fmla="*/ 192712 h 310187"/>
                    <a:gd name="connsiteX20" fmla="*/ 152411 w 331352"/>
                    <a:gd name="connsiteY20" fmla="*/ 192712 h 310187"/>
                    <a:gd name="connsiteX21" fmla="*/ 152411 w 331352"/>
                    <a:gd name="connsiteY21" fmla="*/ 168899 h 310187"/>
                    <a:gd name="connsiteX22" fmla="*/ 242898 w 331352"/>
                    <a:gd name="connsiteY22" fmla="*/ 119687 h 310187"/>
                    <a:gd name="connsiteX23" fmla="*/ 242898 w 331352"/>
                    <a:gd name="connsiteY23" fmla="*/ 148262 h 310187"/>
                    <a:gd name="connsiteX24" fmla="*/ 282586 w 331352"/>
                    <a:gd name="connsiteY24" fmla="*/ 148262 h 310187"/>
                    <a:gd name="connsiteX25" fmla="*/ 290523 w 331352"/>
                    <a:gd name="connsiteY25" fmla="*/ 119687 h 310187"/>
                    <a:gd name="connsiteX26" fmla="*/ 173048 w 331352"/>
                    <a:gd name="connsiteY26" fmla="*/ 119687 h 310187"/>
                    <a:gd name="connsiteX27" fmla="*/ 173048 w 331352"/>
                    <a:gd name="connsiteY27" fmla="*/ 148262 h 310187"/>
                    <a:gd name="connsiteX28" fmla="*/ 222261 w 331352"/>
                    <a:gd name="connsiteY28" fmla="*/ 148262 h 310187"/>
                    <a:gd name="connsiteX29" fmla="*/ 222261 w 331352"/>
                    <a:gd name="connsiteY29" fmla="*/ 119687 h 310187"/>
                    <a:gd name="connsiteX30" fmla="*/ 103198 w 331352"/>
                    <a:gd name="connsiteY30" fmla="*/ 119687 h 310187"/>
                    <a:gd name="connsiteX31" fmla="*/ 112723 w 331352"/>
                    <a:gd name="connsiteY31" fmla="*/ 148262 h 310187"/>
                    <a:gd name="connsiteX32" fmla="*/ 152411 w 331352"/>
                    <a:gd name="connsiteY32" fmla="*/ 148262 h 310187"/>
                    <a:gd name="connsiteX33" fmla="*/ 152411 w 331352"/>
                    <a:gd name="connsiteY33" fmla="*/ 119687 h 310187"/>
                    <a:gd name="connsiteX34" fmla="*/ 242898 w 331352"/>
                    <a:gd name="connsiteY34" fmla="*/ 75237 h 310187"/>
                    <a:gd name="connsiteX35" fmla="*/ 242898 w 331352"/>
                    <a:gd name="connsiteY35" fmla="*/ 99050 h 310187"/>
                    <a:gd name="connsiteX36" fmla="*/ 296873 w 331352"/>
                    <a:gd name="connsiteY36" fmla="*/ 99050 h 310187"/>
                    <a:gd name="connsiteX37" fmla="*/ 304811 w 331352"/>
                    <a:gd name="connsiteY37" fmla="*/ 75237 h 310187"/>
                    <a:gd name="connsiteX38" fmla="*/ 173048 w 331352"/>
                    <a:gd name="connsiteY38" fmla="*/ 75237 h 310187"/>
                    <a:gd name="connsiteX39" fmla="*/ 173048 w 331352"/>
                    <a:gd name="connsiteY39" fmla="*/ 99050 h 310187"/>
                    <a:gd name="connsiteX40" fmla="*/ 222261 w 331352"/>
                    <a:gd name="connsiteY40" fmla="*/ 99050 h 310187"/>
                    <a:gd name="connsiteX41" fmla="*/ 222261 w 331352"/>
                    <a:gd name="connsiteY41" fmla="*/ 75237 h 310187"/>
                    <a:gd name="connsiteX42" fmla="*/ 87323 w 331352"/>
                    <a:gd name="connsiteY42" fmla="*/ 75237 h 310187"/>
                    <a:gd name="connsiteX43" fmla="*/ 95261 w 331352"/>
                    <a:gd name="connsiteY43" fmla="*/ 99050 h 310187"/>
                    <a:gd name="connsiteX44" fmla="*/ 152411 w 331352"/>
                    <a:gd name="connsiteY44" fmla="*/ 99050 h 310187"/>
                    <a:gd name="connsiteX45" fmla="*/ 152411 w 331352"/>
                    <a:gd name="connsiteY45" fmla="*/ 75237 h 310187"/>
                    <a:gd name="connsiteX46" fmla="*/ 13989 w 331352"/>
                    <a:gd name="connsiteY46" fmla="*/ 328 h 310187"/>
                    <a:gd name="connsiteX47" fmla="*/ 64579 w 331352"/>
                    <a:gd name="connsiteY47" fmla="*/ 19694 h 310187"/>
                    <a:gd name="connsiteX48" fmla="*/ 69768 w 331352"/>
                    <a:gd name="connsiteY48" fmla="*/ 26149 h 310187"/>
                    <a:gd name="connsiteX49" fmla="*/ 80145 w 331352"/>
                    <a:gd name="connsiteY49" fmla="*/ 54553 h 310187"/>
                    <a:gd name="connsiteX50" fmla="*/ 81442 w 331352"/>
                    <a:gd name="connsiteY50" fmla="*/ 54553 h 310187"/>
                    <a:gd name="connsiteX51" fmla="*/ 321421 w 331352"/>
                    <a:gd name="connsiteY51" fmla="*/ 54553 h 310187"/>
                    <a:gd name="connsiteX52" fmla="*/ 329204 w 331352"/>
                    <a:gd name="connsiteY52" fmla="*/ 58426 h 310187"/>
                    <a:gd name="connsiteX53" fmla="*/ 330501 w 331352"/>
                    <a:gd name="connsiteY53" fmla="*/ 68755 h 310187"/>
                    <a:gd name="connsiteX54" fmla="*/ 286397 w 331352"/>
                    <a:gd name="connsiteY54" fmla="*/ 205610 h 310187"/>
                    <a:gd name="connsiteX55" fmla="*/ 276019 w 331352"/>
                    <a:gd name="connsiteY55" fmla="*/ 213356 h 310187"/>
                    <a:gd name="connsiteX56" fmla="*/ 120358 w 331352"/>
                    <a:gd name="connsiteY56" fmla="*/ 213356 h 310187"/>
                    <a:gd name="connsiteX57" fmla="*/ 116466 w 331352"/>
                    <a:gd name="connsiteY57" fmla="*/ 212065 h 310187"/>
                    <a:gd name="connsiteX58" fmla="*/ 106089 w 331352"/>
                    <a:gd name="connsiteY58" fmla="*/ 240469 h 310187"/>
                    <a:gd name="connsiteX59" fmla="*/ 276019 w 331352"/>
                    <a:gd name="connsiteY59" fmla="*/ 240469 h 310187"/>
                    <a:gd name="connsiteX60" fmla="*/ 285100 w 331352"/>
                    <a:gd name="connsiteY60" fmla="*/ 248215 h 310187"/>
                    <a:gd name="connsiteX61" fmla="*/ 276019 w 331352"/>
                    <a:gd name="connsiteY61" fmla="*/ 257253 h 310187"/>
                    <a:gd name="connsiteX62" fmla="*/ 266939 w 331352"/>
                    <a:gd name="connsiteY62" fmla="*/ 257253 h 310187"/>
                    <a:gd name="connsiteX63" fmla="*/ 274722 w 331352"/>
                    <a:gd name="connsiteY63" fmla="*/ 279201 h 310187"/>
                    <a:gd name="connsiteX64" fmla="*/ 242293 w 331352"/>
                    <a:gd name="connsiteY64" fmla="*/ 310187 h 310187"/>
                    <a:gd name="connsiteX65" fmla="*/ 211160 w 331352"/>
                    <a:gd name="connsiteY65" fmla="*/ 279201 h 310187"/>
                    <a:gd name="connsiteX66" fmla="*/ 218943 w 331352"/>
                    <a:gd name="connsiteY66" fmla="*/ 257253 h 310187"/>
                    <a:gd name="connsiteX67" fmla="*/ 148896 w 331352"/>
                    <a:gd name="connsiteY67" fmla="*/ 257253 h 310187"/>
                    <a:gd name="connsiteX68" fmla="*/ 157976 w 331352"/>
                    <a:gd name="connsiteY68" fmla="*/ 279201 h 310187"/>
                    <a:gd name="connsiteX69" fmla="*/ 125547 w 331352"/>
                    <a:gd name="connsiteY69" fmla="*/ 310187 h 310187"/>
                    <a:gd name="connsiteX70" fmla="*/ 93117 w 331352"/>
                    <a:gd name="connsiteY70" fmla="*/ 279201 h 310187"/>
                    <a:gd name="connsiteX71" fmla="*/ 102197 w 331352"/>
                    <a:gd name="connsiteY71" fmla="*/ 257253 h 310187"/>
                    <a:gd name="connsiteX72" fmla="*/ 93117 w 331352"/>
                    <a:gd name="connsiteY72" fmla="*/ 257253 h 310187"/>
                    <a:gd name="connsiteX73" fmla="*/ 86631 w 331352"/>
                    <a:gd name="connsiteY73" fmla="*/ 253380 h 310187"/>
                    <a:gd name="connsiteX74" fmla="*/ 85334 w 331352"/>
                    <a:gd name="connsiteY74" fmla="*/ 245633 h 310187"/>
                    <a:gd name="connsiteX75" fmla="*/ 100900 w 331352"/>
                    <a:gd name="connsiteY75" fmla="*/ 201737 h 310187"/>
                    <a:gd name="connsiteX76" fmla="*/ 107386 w 331352"/>
                    <a:gd name="connsiteY76" fmla="*/ 196572 h 310187"/>
                    <a:gd name="connsiteX77" fmla="*/ 51607 w 331352"/>
                    <a:gd name="connsiteY77" fmla="*/ 37769 h 310187"/>
                    <a:gd name="connsiteX78" fmla="*/ 6206 w 331352"/>
                    <a:gd name="connsiteY78" fmla="*/ 19694 h 310187"/>
                    <a:gd name="connsiteX79" fmla="*/ 1017 w 331352"/>
                    <a:gd name="connsiteY79" fmla="*/ 6783 h 310187"/>
                    <a:gd name="connsiteX80" fmla="*/ 13989 w 331352"/>
                    <a:gd name="connsiteY80" fmla="*/ 328 h 310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331352" h="310187">
                      <a:moveTo>
                        <a:pt x="241311" y="265737"/>
                      </a:moveTo>
                      <a:cubicBezTo>
                        <a:pt x="233420" y="265737"/>
                        <a:pt x="227023" y="272134"/>
                        <a:pt x="227023" y="280025"/>
                      </a:cubicBezTo>
                      <a:cubicBezTo>
                        <a:pt x="227023" y="287916"/>
                        <a:pt x="233420" y="294313"/>
                        <a:pt x="241311" y="294313"/>
                      </a:cubicBezTo>
                      <a:cubicBezTo>
                        <a:pt x="249202" y="294313"/>
                        <a:pt x="255599" y="287916"/>
                        <a:pt x="255599" y="280025"/>
                      </a:cubicBezTo>
                      <a:cubicBezTo>
                        <a:pt x="255599" y="272134"/>
                        <a:pt x="249202" y="265737"/>
                        <a:pt x="241311" y="265737"/>
                      </a:cubicBezTo>
                      <a:close/>
                      <a:moveTo>
                        <a:pt x="125424" y="265737"/>
                      </a:moveTo>
                      <a:cubicBezTo>
                        <a:pt x="117533" y="265737"/>
                        <a:pt x="111136" y="272134"/>
                        <a:pt x="111136" y="280025"/>
                      </a:cubicBezTo>
                      <a:cubicBezTo>
                        <a:pt x="111136" y="287916"/>
                        <a:pt x="117533" y="294313"/>
                        <a:pt x="125424" y="294313"/>
                      </a:cubicBezTo>
                      <a:cubicBezTo>
                        <a:pt x="133315" y="294313"/>
                        <a:pt x="139712" y="287916"/>
                        <a:pt x="139712" y="280025"/>
                      </a:cubicBezTo>
                      <a:cubicBezTo>
                        <a:pt x="139712" y="272134"/>
                        <a:pt x="133315" y="265737"/>
                        <a:pt x="125424" y="265737"/>
                      </a:cubicBezTo>
                      <a:close/>
                      <a:moveTo>
                        <a:pt x="242898" y="168899"/>
                      </a:moveTo>
                      <a:lnTo>
                        <a:pt x="242898" y="192712"/>
                      </a:lnTo>
                      <a:lnTo>
                        <a:pt x="268298" y="192712"/>
                      </a:lnTo>
                      <a:lnTo>
                        <a:pt x="276236" y="168899"/>
                      </a:lnTo>
                      <a:close/>
                      <a:moveTo>
                        <a:pt x="173048" y="168899"/>
                      </a:moveTo>
                      <a:lnTo>
                        <a:pt x="173048" y="192712"/>
                      </a:lnTo>
                      <a:lnTo>
                        <a:pt x="222261" y="192712"/>
                      </a:lnTo>
                      <a:lnTo>
                        <a:pt x="222261" y="168899"/>
                      </a:lnTo>
                      <a:close/>
                      <a:moveTo>
                        <a:pt x="120661" y="168899"/>
                      </a:moveTo>
                      <a:lnTo>
                        <a:pt x="128598" y="192712"/>
                      </a:lnTo>
                      <a:lnTo>
                        <a:pt x="152411" y="192712"/>
                      </a:lnTo>
                      <a:lnTo>
                        <a:pt x="152411" y="168899"/>
                      </a:lnTo>
                      <a:close/>
                      <a:moveTo>
                        <a:pt x="242898" y="119687"/>
                      </a:moveTo>
                      <a:lnTo>
                        <a:pt x="242898" y="148262"/>
                      </a:lnTo>
                      <a:lnTo>
                        <a:pt x="282586" y="148262"/>
                      </a:lnTo>
                      <a:lnTo>
                        <a:pt x="290523" y="119687"/>
                      </a:lnTo>
                      <a:close/>
                      <a:moveTo>
                        <a:pt x="173048" y="119687"/>
                      </a:moveTo>
                      <a:lnTo>
                        <a:pt x="173048" y="148262"/>
                      </a:lnTo>
                      <a:lnTo>
                        <a:pt x="222261" y="148262"/>
                      </a:lnTo>
                      <a:lnTo>
                        <a:pt x="222261" y="119687"/>
                      </a:lnTo>
                      <a:close/>
                      <a:moveTo>
                        <a:pt x="103198" y="119687"/>
                      </a:moveTo>
                      <a:lnTo>
                        <a:pt x="112723" y="148262"/>
                      </a:lnTo>
                      <a:lnTo>
                        <a:pt x="152411" y="148262"/>
                      </a:lnTo>
                      <a:lnTo>
                        <a:pt x="152411" y="119687"/>
                      </a:lnTo>
                      <a:close/>
                      <a:moveTo>
                        <a:pt x="242898" y="75237"/>
                      </a:moveTo>
                      <a:lnTo>
                        <a:pt x="242898" y="99050"/>
                      </a:lnTo>
                      <a:lnTo>
                        <a:pt x="296873" y="99050"/>
                      </a:lnTo>
                      <a:lnTo>
                        <a:pt x="304811" y="75237"/>
                      </a:lnTo>
                      <a:close/>
                      <a:moveTo>
                        <a:pt x="173048" y="75237"/>
                      </a:moveTo>
                      <a:lnTo>
                        <a:pt x="173048" y="99050"/>
                      </a:lnTo>
                      <a:lnTo>
                        <a:pt x="222261" y="99050"/>
                      </a:lnTo>
                      <a:lnTo>
                        <a:pt x="222261" y="75237"/>
                      </a:lnTo>
                      <a:close/>
                      <a:moveTo>
                        <a:pt x="87323" y="75237"/>
                      </a:moveTo>
                      <a:lnTo>
                        <a:pt x="95261" y="99050"/>
                      </a:lnTo>
                      <a:lnTo>
                        <a:pt x="152411" y="99050"/>
                      </a:lnTo>
                      <a:lnTo>
                        <a:pt x="152411" y="75237"/>
                      </a:lnTo>
                      <a:close/>
                      <a:moveTo>
                        <a:pt x="13989" y="328"/>
                      </a:moveTo>
                      <a:cubicBezTo>
                        <a:pt x="13989" y="328"/>
                        <a:pt x="13989" y="328"/>
                        <a:pt x="64579" y="19694"/>
                      </a:cubicBezTo>
                      <a:cubicBezTo>
                        <a:pt x="67173" y="20985"/>
                        <a:pt x="68471" y="23567"/>
                        <a:pt x="69768" y="26149"/>
                      </a:cubicBezTo>
                      <a:cubicBezTo>
                        <a:pt x="69768" y="26149"/>
                        <a:pt x="69768" y="26149"/>
                        <a:pt x="80145" y="54553"/>
                      </a:cubicBezTo>
                      <a:cubicBezTo>
                        <a:pt x="80145" y="54553"/>
                        <a:pt x="81442" y="54553"/>
                        <a:pt x="81442" y="54553"/>
                      </a:cubicBezTo>
                      <a:cubicBezTo>
                        <a:pt x="81442" y="54553"/>
                        <a:pt x="81442" y="54553"/>
                        <a:pt x="321421" y="54553"/>
                      </a:cubicBezTo>
                      <a:cubicBezTo>
                        <a:pt x="324015" y="54553"/>
                        <a:pt x="327907" y="55844"/>
                        <a:pt x="329204" y="58426"/>
                      </a:cubicBezTo>
                      <a:cubicBezTo>
                        <a:pt x="331798" y="62300"/>
                        <a:pt x="331798" y="64882"/>
                        <a:pt x="330501" y="68755"/>
                      </a:cubicBezTo>
                      <a:cubicBezTo>
                        <a:pt x="330501" y="68755"/>
                        <a:pt x="330501" y="68755"/>
                        <a:pt x="286397" y="205610"/>
                      </a:cubicBezTo>
                      <a:cubicBezTo>
                        <a:pt x="285100" y="210774"/>
                        <a:pt x="281208" y="213356"/>
                        <a:pt x="276019" y="213356"/>
                      </a:cubicBezTo>
                      <a:cubicBezTo>
                        <a:pt x="276019" y="213356"/>
                        <a:pt x="276019" y="213356"/>
                        <a:pt x="120358" y="213356"/>
                      </a:cubicBezTo>
                      <a:cubicBezTo>
                        <a:pt x="119061" y="213356"/>
                        <a:pt x="117763" y="213356"/>
                        <a:pt x="116466" y="212065"/>
                      </a:cubicBezTo>
                      <a:cubicBezTo>
                        <a:pt x="116466" y="212065"/>
                        <a:pt x="116466" y="212065"/>
                        <a:pt x="106089" y="240469"/>
                      </a:cubicBezTo>
                      <a:cubicBezTo>
                        <a:pt x="106089" y="240469"/>
                        <a:pt x="106089" y="240469"/>
                        <a:pt x="276019" y="240469"/>
                      </a:cubicBezTo>
                      <a:cubicBezTo>
                        <a:pt x="281208" y="240469"/>
                        <a:pt x="285100" y="244342"/>
                        <a:pt x="285100" y="248215"/>
                      </a:cubicBezTo>
                      <a:cubicBezTo>
                        <a:pt x="285100" y="253380"/>
                        <a:pt x="281208" y="257253"/>
                        <a:pt x="276019" y="257253"/>
                      </a:cubicBezTo>
                      <a:cubicBezTo>
                        <a:pt x="276019" y="257253"/>
                        <a:pt x="276019" y="257253"/>
                        <a:pt x="266939" y="257253"/>
                      </a:cubicBezTo>
                      <a:cubicBezTo>
                        <a:pt x="272128" y="263708"/>
                        <a:pt x="274722" y="270164"/>
                        <a:pt x="274722" y="279201"/>
                      </a:cubicBezTo>
                      <a:cubicBezTo>
                        <a:pt x="274722" y="295985"/>
                        <a:pt x="260453" y="310187"/>
                        <a:pt x="242293" y="310187"/>
                      </a:cubicBezTo>
                      <a:cubicBezTo>
                        <a:pt x="225429" y="310187"/>
                        <a:pt x="211160" y="295985"/>
                        <a:pt x="211160" y="279201"/>
                      </a:cubicBezTo>
                      <a:cubicBezTo>
                        <a:pt x="211160" y="270164"/>
                        <a:pt x="213755" y="263708"/>
                        <a:pt x="218943" y="257253"/>
                      </a:cubicBezTo>
                      <a:cubicBezTo>
                        <a:pt x="218943" y="257253"/>
                        <a:pt x="218943" y="257253"/>
                        <a:pt x="148896" y="257253"/>
                      </a:cubicBezTo>
                      <a:cubicBezTo>
                        <a:pt x="154084" y="263708"/>
                        <a:pt x="157976" y="270164"/>
                        <a:pt x="157976" y="279201"/>
                      </a:cubicBezTo>
                      <a:cubicBezTo>
                        <a:pt x="157976" y="295985"/>
                        <a:pt x="143707" y="310187"/>
                        <a:pt x="125547" y="310187"/>
                      </a:cubicBezTo>
                      <a:cubicBezTo>
                        <a:pt x="108683" y="310187"/>
                        <a:pt x="93117" y="295985"/>
                        <a:pt x="93117" y="279201"/>
                      </a:cubicBezTo>
                      <a:cubicBezTo>
                        <a:pt x="93117" y="270164"/>
                        <a:pt x="97009" y="263708"/>
                        <a:pt x="102197" y="257253"/>
                      </a:cubicBezTo>
                      <a:cubicBezTo>
                        <a:pt x="102197" y="257253"/>
                        <a:pt x="102197" y="257253"/>
                        <a:pt x="93117" y="257253"/>
                      </a:cubicBezTo>
                      <a:cubicBezTo>
                        <a:pt x="90523" y="257253"/>
                        <a:pt x="87928" y="255962"/>
                        <a:pt x="86631" y="253380"/>
                      </a:cubicBezTo>
                      <a:cubicBezTo>
                        <a:pt x="85334" y="252089"/>
                        <a:pt x="84037" y="248215"/>
                        <a:pt x="85334" y="245633"/>
                      </a:cubicBezTo>
                      <a:cubicBezTo>
                        <a:pt x="85334" y="245633"/>
                        <a:pt x="85334" y="245633"/>
                        <a:pt x="100900" y="201737"/>
                      </a:cubicBezTo>
                      <a:cubicBezTo>
                        <a:pt x="102197" y="199154"/>
                        <a:pt x="104792" y="196572"/>
                        <a:pt x="107386" y="196572"/>
                      </a:cubicBezTo>
                      <a:cubicBezTo>
                        <a:pt x="107386" y="196572"/>
                        <a:pt x="107386" y="196572"/>
                        <a:pt x="51607" y="37769"/>
                      </a:cubicBezTo>
                      <a:cubicBezTo>
                        <a:pt x="51607" y="37769"/>
                        <a:pt x="51607" y="37769"/>
                        <a:pt x="6206" y="19694"/>
                      </a:cubicBezTo>
                      <a:cubicBezTo>
                        <a:pt x="1017" y="18403"/>
                        <a:pt x="-1577" y="11948"/>
                        <a:pt x="1017" y="6783"/>
                      </a:cubicBezTo>
                      <a:cubicBezTo>
                        <a:pt x="2315" y="1619"/>
                        <a:pt x="8800" y="-963"/>
                        <a:pt x="13989" y="3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72" name="椭圆 71"/>
                <p:cNvSpPr/>
                <p:nvPr/>
              </p:nvSpPr>
              <p:spPr>
                <a:xfrm>
                  <a:off x="3265715" y="2336800"/>
                  <a:ext cx="1451428" cy="145142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10072914" y="3468914"/>
                <a:ext cx="783772" cy="783772"/>
                <a:chOff x="3265715" y="2336800"/>
                <a:chExt cx="1451428" cy="1451428"/>
              </a:xfrm>
            </p:grpSpPr>
            <p:sp>
              <p:nvSpPr>
                <p:cNvPr id="69" name="椭圆 13"/>
                <p:cNvSpPr/>
                <p:nvPr/>
              </p:nvSpPr>
              <p:spPr>
                <a:xfrm flipH="1">
                  <a:off x="3765318" y="2836409"/>
                  <a:ext cx="452218" cy="452214"/>
                </a:xfrm>
                <a:custGeom>
                  <a:avLst/>
                  <a:gdLst>
                    <a:gd name="connsiteX0" fmla="*/ 199497 w 331788"/>
                    <a:gd name="connsiteY0" fmla="*/ 265112 h 331787"/>
                    <a:gd name="connsiteX1" fmla="*/ 209798 w 331788"/>
                    <a:gd name="connsiteY1" fmla="*/ 279217 h 331787"/>
                    <a:gd name="connsiteX2" fmla="*/ 238126 w 331788"/>
                    <a:gd name="connsiteY2" fmla="*/ 315118 h 331787"/>
                    <a:gd name="connsiteX3" fmla="*/ 166018 w 331788"/>
                    <a:gd name="connsiteY3" fmla="*/ 331787 h 331787"/>
                    <a:gd name="connsiteX4" fmla="*/ 122238 w 331788"/>
                    <a:gd name="connsiteY4" fmla="*/ 325376 h 331787"/>
                    <a:gd name="connsiteX5" fmla="*/ 199497 w 331788"/>
                    <a:gd name="connsiteY5" fmla="*/ 265112 h 331787"/>
                    <a:gd name="connsiteX6" fmla="*/ 190500 w 331788"/>
                    <a:gd name="connsiteY6" fmla="*/ 228600 h 331787"/>
                    <a:gd name="connsiteX7" fmla="*/ 201490 w 331788"/>
                    <a:gd name="connsiteY7" fmla="*/ 228600 h 331787"/>
                    <a:gd name="connsiteX8" fmla="*/ 206375 w 331788"/>
                    <a:gd name="connsiteY8" fmla="*/ 236394 h 331787"/>
                    <a:gd name="connsiteX9" fmla="*/ 200269 w 331788"/>
                    <a:gd name="connsiteY9" fmla="*/ 242888 h 331787"/>
                    <a:gd name="connsiteX10" fmla="*/ 190500 w 331788"/>
                    <a:gd name="connsiteY10" fmla="*/ 228600 h 331787"/>
                    <a:gd name="connsiteX11" fmla="*/ 146452 w 331788"/>
                    <a:gd name="connsiteY11" fmla="*/ 228600 h 331787"/>
                    <a:gd name="connsiteX12" fmla="*/ 164590 w 331788"/>
                    <a:gd name="connsiteY12" fmla="*/ 229897 h 331787"/>
                    <a:gd name="connsiteX13" fmla="*/ 165885 w 331788"/>
                    <a:gd name="connsiteY13" fmla="*/ 229897 h 331787"/>
                    <a:gd name="connsiteX14" fmla="*/ 173659 w 331788"/>
                    <a:gd name="connsiteY14" fmla="*/ 229897 h 331787"/>
                    <a:gd name="connsiteX15" fmla="*/ 190501 w 331788"/>
                    <a:gd name="connsiteY15" fmla="*/ 253240 h 331787"/>
                    <a:gd name="connsiteX16" fmla="*/ 103699 w 331788"/>
                    <a:gd name="connsiteY16" fmla="*/ 320675 h 331787"/>
                    <a:gd name="connsiteX17" fmla="*/ 77788 w 331788"/>
                    <a:gd name="connsiteY17" fmla="*/ 306410 h 331787"/>
                    <a:gd name="connsiteX18" fmla="*/ 112768 w 331788"/>
                    <a:gd name="connsiteY18" fmla="*/ 244162 h 331787"/>
                    <a:gd name="connsiteX19" fmla="*/ 121837 w 331788"/>
                    <a:gd name="connsiteY19" fmla="*/ 245459 h 331787"/>
                    <a:gd name="connsiteX20" fmla="*/ 146452 w 331788"/>
                    <a:gd name="connsiteY20" fmla="*/ 228600 h 331787"/>
                    <a:gd name="connsiteX21" fmla="*/ 323851 w 331788"/>
                    <a:gd name="connsiteY21" fmla="*/ 217487 h 331787"/>
                    <a:gd name="connsiteX22" fmla="*/ 249631 w 331788"/>
                    <a:gd name="connsiteY22" fmla="*/ 307975 h 331787"/>
                    <a:gd name="connsiteX23" fmla="*/ 207963 w 331788"/>
                    <a:gd name="connsiteY23" fmla="*/ 253682 h 331787"/>
                    <a:gd name="connsiteX24" fmla="*/ 218380 w 331788"/>
                    <a:gd name="connsiteY24" fmla="*/ 243341 h 331787"/>
                    <a:gd name="connsiteX25" fmla="*/ 227495 w 331788"/>
                    <a:gd name="connsiteY25" fmla="*/ 244634 h 331787"/>
                    <a:gd name="connsiteX26" fmla="*/ 253537 w 331788"/>
                    <a:gd name="connsiteY26" fmla="*/ 225243 h 331787"/>
                    <a:gd name="connsiteX27" fmla="*/ 323851 w 331788"/>
                    <a:gd name="connsiteY27" fmla="*/ 217487 h 331787"/>
                    <a:gd name="connsiteX28" fmla="*/ 3175 w 331788"/>
                    <a:gd name="connsiteY28" fmla="*/ 196850 h 331787"/>
                    <a:gd name="connsiteX29" fmla="*/ 93642 w 331788"/>
                    <a:gd name="connsiteY29" fmla="*/ 222902 h 331787"/>
                    <a:gd name="connsiteX30" fmla="*/ 100013 w 331788"/>
                    <a:gd name="connsiteY30" fmla="*/ 235927 h 331787"/>
                    <a:gd name="connsiteX31" fmla="*/ 65610 w 331788"/>
                    <a:gd name="connsiteY31" fmla="*/ 298450 h 331787"/>
                    <a:gd name="connsiteX32" fmla="*/ 3175 w 331788"/>
                    <a:gd name="connsiteY32" fmla="*/ 196850 h 331787"/>
                    <a:gd name="connsiteX33" fmla="*/ 146517 w 331788"/>
                    <a:gd name="connsiteY33" fmla="*/ 192087 h 331787"/>
                    <a:gd name="connsiteX34" fmla="*/ 163513 w 331788"/>
                    <a:gd name="connsiteY34" fmla="*/ 215900 h 331787"/>
                    <a:gd name="connsiteX35" fmla="*/ 147825 w 331788"/>
                    <a:gd name="connsiteY35" fmla="*/ 214577 h 331787"/>
                    <a:gd name="connsiteX36" fmla="*/ 141288 w 331788"/>
                    <a:gd name="connsiteY36" fmla="*/ 200025 h 331787"/>
                    <a:gd name="connsiteX37" fmla="*/ 146517 w 331788"/>
                    <a:gd name="connsiteY37" fmla="*/ 192087 h 331787"/>
                    <a:gd name="connsiteX38" fmla="*/ 277877 w 331788"/>
                    <a:gd name="connsiteY38" fmla="*/ 160337 h 331787"/>
                    <a:gd name="connsiteX39" fmla="*/ 314326 w 331788"/>
                    <a:gd name="connsiteY39" fmla="*/ 204624 h 331787"/>
                    <a:gd name="connsiteX40" fmla="*/ 253143 w 331788"/>
                    <a:gd name="connsiteY40" fmla="*/ 211137 h 331787"/>
                    <a:gd name="connsiteX41" fmla="*/ 249238 w 331788"/>
                    <a:gd name="connsiteY41" fmla="*/ 203322 h 331787"/>
                    <a:gd name="connsiteX42" fmla="*/ 277877 w 331788"/>
                    <a:gd name="connsiteY42" fmla="*/ 160337 h 331787"/>
                    <a:gd name="connsiteX43" fmla="*/ 290513 w 331788"/>
                    <a:gd name="connsiteY43" fmla="*/ 153987 h 331787"/>
                    <a:gd name="connsiteX44" fmla="*/ 331788 w 331788"/>
                    <a:gd name="connsiteY44" fmla="*/ 167061 h 331787"/>
                    <a:gd name="connsiteX45" fmla="*/ 329125 w 331788"/>
                    <a:gd name="connsiteY45" fmla="*/ 198437 h 331787"/>
                    <a:gd name="connsiteX46" fmla="*/ 290513 w 331788"/>
                    <a:gd name="connsiteY46" fmla="*/ 153987 h 331787"/>
                    <a:gd name="connsiteX47" fmla="*/ 113341 w 331788"/>
                    <a:gd name="connsiteY47" fmla="*/ 139700 h 331787"/>
                    <a:gd name="connsiteX48" fmla="*/ 130085 w 331788"/>
                    <a:gd name="connsiteY48" fmla="*/ 169324 h 331787"/>
                    <a:gd name="connsiteX49" fmla="*/ 136525 w 331788"/>
                    <a:gd name="connsiteY49" fmla="*/ 178340 h 331787"/>
                    <a:gd name="connsiteX50" fmla="*/ 128797 w 331788"/>
                    <a:gd name="connsiteY50" fmla="*/ 191219 h 331787"/>
                    <a:gd name="connsiteX51" fmla="*/ 121069 w 331788"/>
                    <a:gd name="connsiteY51" fmla="*/ 189932 h 331787"/>
                    <a:gd name="connsiteX52" fmla="*/ 95310 w 331788"/>
                    <a:gd name="connsiteY52" fmla="*/ 207963 h 331787"/>
                    <a:gd name="connsiteX53" fmla="*/ 1288 w 331788"/>
                    <a:gd name="connsiteY53" fmla="*/ 179628 h 331787"/>
                    <a:gd name="connsiteX54" fmla="*/ 0 w 331788"/>
                    <a:gd name="connsiteY54" fmla="*/ 165460 h 331787"/>
                    <a:gd name="connsiteX55" fmla="*/ 1288 w 331788"/>
                    <a:gd name="connsiteY55" fmla="*/ 151292 h 331787"/>
                    <a:gd name="connsiteX56" fmla="*/ 113341 w 331788"/>
                    <a:gd name="connsiteY56" fmla="*/ 139700 h 331787"/>
                    <a:gd name="connsiteX57" fmla="*/ 186315 w 331788"/>
                    <a:gd name="connsiteY57" fmla="*/ 138112 h 331787"/>
                    <a:gd name="connsiteX58" fmla="*/ 268288 w 331788"/>
                    <a:gd name="connsiteY58" fmla="*/ 149780 h 331787"/>
                    <a:gd name="connsiteX59" fmla="*/ 238829 w 331788"/>
                    <a:gd name="connsiteY59" fmla="*/ 193860 h 331787"/>
                    <a:gd name="connsiteX60" fmla="*/ 227301 w 331788"/>
                    <a:gd name="connsiteY60" fmla="*/ 191267 h 331787"/>
                    <a:gd name="connsiteX61" fmla="*/ 200404 w 331788"/>
                    <a:gd name="connsiteY61" fmla="*/ 214604 h 331787"/>
                    <a:gd name="connsiteX62" fmla="*/ 179911 w 331788"/>
                    <a:gd name="connsiteY62" fmla="*/ 215900 h 331787"/>
                    <a:gd name="connsiteX63" fmla="*/ 155575 w 331788"/>
                    <a:gd name="connsiteY63" fmla="*/ 179599 h 331787"/>
                    <a:gd name="connsiteX64" fmla="*/ 173507 w 331788"/>
                    <a:gd name="connsiteY64" fmla="*/ 154966 h 331787"/>
                    <a:gd name="connsiteX65" fmla="*/ 186315 w 331788"/>
                    <a:gd name="connsiteY65" fmla="*/ 138112 h 331787"/>
                    <a:gd name="connsiteX66" fmla="*/ 168276 w 331788"/>
                    <a:gd name="connsiteY66" fmla="*/ 138112 h 331787"/>
                    <a:gd name="connsiteX67" fmla="*/ 161661 w 331788"/>
                    <a:gd name="connsiteY67" fmla="*/ 145566 h 331787"/>
                    <a:gd name="connsiteX68" fmla="*/ 145786 w 331788"/>
                    <a:gd name="connsiteY68" fmla="*/ 166687 h 331787"/>
                    <a:gd name="connsiteX69" fmla="*/ 141817 w 331788"/>
                    <a:gd name="connsiteY69" fmla="*/ 161718 h 331787"/>
                    <a:gd name="connsiteX70" fmla="*/ 128588 w 331788"/>
                    <a:gd name="connsiteY70" fmla="*/ 139354 h 331787"/>
                    <a:gd name="connsiteX71" fmla="*/ 168276 w 331788"/>
                    <a:gd name="connsiteY71" fmla="*/ 138112 h 331787"/>
                    <a:gd name="connsiteX72" fmla="*/ 220028 w 331788"/>
                    <a:gd name="connsiteY72" fmla="*/ 103187 h 331787"/>
                    <a:gd name="connsiteX73" fmla="*/ 232728 w 331788"/>
                    <a:gd name="connsiteY73" fmla="*/ 105784 h 331787"/>
                    <a:gd name="connsiteX74" fmla="*/ 237808 w 331788"/>
                    <a:gd name="connsiteY74" fmla="*/ 105784 h 331787"/>
                    <a:gd name="connsiteX75" fmla="*/ 246698 w 331788"/>
                    <a:gd name="connsiteY75" fmla="*/ 118773 h 331787"/>
                    <a:gd name="connsiteX76" fmla="*/ 255588 w 331788"/>
                    <a:gd name="connsiteY76" fmla="*/ 131762 h 331787"/>
                    <a:gd name="connsiteX77" fmla="*/ 198438 w 331788"/>
                    <a:gd name="connsiteY77" fmla="*/ 125267 h 331787"/>
                    <a:gd name="connsiteX78" fmla="*/ 220028 w 331788"/>
                    <a:gd name="connsiteY78" fmla="*/ 103187 h 331787"/>
                    <a:gd name="connsiteX79" fmla="*/ 317236 w 331788"/>
                    <a:gd name="connsiteY79" fmla="*/ 98425 h 331787"/>
                    <a:gd name="connsiteX80" fmla="*/ 331788 w 331788"/>
                    <a:gd name="connsiteY80" fmla="*/ 152400 h 331787"/>
                    <a:gd name="connsiteX81" fmla="*/ 292100 w 331788"/>
                    <a:gd name="connsiteY81" fmla="*/ 140552 h 331787"/>
                    <a:gd name="connsiteX82" fmla="*/ 317236 w 331788"/>
                    <a:gd name="connsiteY82" fmla="*/ 98425 h 331787"/>
                    <a:gd name="connsiteX83" fmla="*/ 286068 w 331788"/>
                    <a:gd name="connsiteY83" fmla="*/ 52387 h 331787"/>
                    <a:gd name="connsiteX84" fmla="*/ 309563 w 331788"/>
                    <a:gd name="connsiteY84" fmla="*/ 84748 h 331787"/>
                    <a:gd name="connsiteX85" fmla="*/ 278236 w 331788"/>
                    <a:gd name="connsiteY85" fmla="*/ 136525 h 331787"/>
                    <a:gd name="connsiteX86" fmla="*/ 276931 w 331788"/>
                    <a:gd name="connsiteY86" fmla="*/ 136525 h 331787"/>
                    <a:gd name="connsiteX87" fmla="*/ 258657 w 331788"/>
                    <a:gd name="connsiteY87" fmla="*/ 110636 h 331787"/>
                    <a:gd name="connsiteX88" fmla="*/ 250825 w 331788"/>
                    <a:gd name="connsiteY88" fmla="*/ 98986 h 331787"/>
                    <a:gd name="connsiteX89" fmla="*/ 259962 w 331788"/>
                    <a:gd name="connsiteY89" fmla="*/ 78275 h 331787"/>
                    <a:gd name="connsiteX90" fmla="*/ 258657 w 331788"/>
                    <a:gd name="connsiteY90" fmla="*/ 70509 h 331787"/>
                    <a:gd name="connsiteX91" fmla="*/ 286068 w 331788"/>
                    <a:gd name="connsiteY91" fmla="*/ 52387 h 331787"/>
                    <a:gd name="connsiteX92" fmla="*/ 73025 w 331788"/>
                    <a:gd name="connsiteY92" fmla="*/ 28575 h 331787"/>
                    <a:gd name="connsiteX93" fmla="*/ 107950 w 331788"/>
                    <a:gd name="connsiteY93" fmla="*/ 126377 h 331787"/>
                    <a:gd name="connsiteX94" fmla="*/ 3175 w 331788"/>
                    <a:gd name="connsiteY94" fmla="*/ 138113 h 331787"/>
                    <a:gd name="connsiteX95" fmla="*/ 73025 w 331788"/>
                    <a:gd name="connsiteY95" fmla="*/ 28575 h 331787"/>
                    <a:gd name="connsiteX96" fmla="*/ 203200 w 331788"/>
                    <a:gd name="connsiteY96" fmla="*/ 4762 h 331787"/>
                    <a:gd name="connsiteX97" fmla="*/ 274638 w 331788"/>
                    <a:gd name="connsiteY97" fmla="*/ 41817 h 331787"/>
                    <a:gd name="connsiteX98" fmla="*/ 251258 w 331788"/>
                    <a:gd name="connsiteY98" fmla="*/ 57150 h 331787"/>
                    <a:gd name="connsiteX99" fmla="*/ 233074 w 331788"/>
                    <a:gd name="connsiteY99" fmla="*/ 50761 h 331787"/>
                    <a:gd name="connsiteX100" fmla="*/ 225281 w 331788"/>
                    <a:gd name="connsiteY100" fmla="*/ 52039 h 331787"/>
                    <a:gd name="connsiteX101" fmla="*/ 203200 w 331788"/>
                    <a:gd name="connsiteY101" fmla="*/ 4762 h 331787"/>
                    <a:gd name="connsiteX102" fmla="*/ 165260 w 331788"/>
                    <a:gd name="connsiteY102" fmla="*/ 0 h 331787"/>
                    <a:gd name="connsiteX103" fmla="*/ 185786 w 331788"/>
                    <a:gd name="connsiteY103" fmla="*/ 1290 h 331787"/>
                    <a:gd name="connsiteX104" fmla="*/ 212725 w 331788"/>
                    <a:gd name="connsiteY104" fmla="*/ 59333 h 331787"/>
                    <a:gd name="connsiteX105" fmla="*/ 205028 w 331788"/>
                    <a:gd name="connsiteY105" fmla="*/ 77390 h 331787"/>
                    <a:gd name="connsiteX106" fmla="*/ 208876 w 331788"/>
                    <a:gd name="connsiteY106" fmla="*/ 91579 h 331787"/>
                    <a:gd name="connsiteX107" fmla="*/ 179371 w 331788"/>
                    <a:gd name="connsiteY107" fmla="*/ 122535 h 331787"/>
                    <a:gd name="connsiteX108" fmla="*/ 176806 w 331788"/>
                    <a:gd name="connsiteY108" fmla="*/ 122535 h 331787"/>
                    <a:gd name="connsiteX109" fmla="*/ 122927 w 331788"/>
                    <a:gd name="connsiteY109" fmla="*/ 123825 h 331787"/>
                    <a:gd name="connsiteX110" fmla="*/ 85725 w 331788"/>
                    <a:gd name="connsiteY110" fmla="*/ 20637 h 331787"/>
                    <a:gd name="connsiteX111" fmla="*/ 165260 w 331788"/>
                    <a:gd name="connsiteY111" fmla="*/ 0 h 3317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331788" h="331787">
                      <a:moveTo>
                        <a:pt x="199497" y="265112"/>
                      </a:moveTo>
                      <a:cubicBezTo>
                        <a:pt x="203360" y="270241"/>
                        <a:pt x="205935" y="274088"/>
                        <a:pt x="209798" y="279217"/>
                      </a:cubicBezTo>
                      <a:cubicBezTo>
                        <a:pt x="222674" y="295885"/>
                        <a:pt x="231688" y="307425"/>
                        <a:pt x="238126" y="315118"/>
                      </a:cubicBezTo>
                      <a:cubicBezTo>
                        <a:pt x="216236" y="325376"/>
                        <a:pt x="191771" y="331787"/>
                        <a:pt x="166018" y="331787"/>
                      </a:cubicBezTo>
                      <a:cubicBezTo>
                        <a:pt x="150566" y="331787"/>
                        <a:pt x="136402" y="329223"/>
                        <a:pt x="122238" y="325376"/>
                      </a:cubicBezTo>
                      <a:cubicBezTo>
                        <a:pt x="141553" y="312554"/>
                        <a:pt x="169881" y="293321"/>
                        <a:pt x="199497" y="265112"/>
                      </a:cubicBezTo>
                      <a:close/>
                      <a:moveTo>
                        <a:pt x="190500" y="228600"/>
                      </a:moveTo>
                      <a:cubicBezTo>
                        <a:pt x="194163" y="228600"/>
                        <a:pt x="197827" y="228600"/>
                        <a:pt x="201490" y="228600"/>
                      </a:cubicBezTo>
                      <a:cubicBezTo>
                        <a:pt x="202712" y="231198"/>
                        <a:pt x="203933" y="233796"/>
                        <a:pt x="206375" y="236394"/>
                      </a:cubicBezTo>
                      <a:cubicBezTo>
                        <a:pt x="203933" y="237693"/>
                        <a:pt x="201490" y="240290"/>
                        <a:pt x="200269" y="242888"/>
                      </a:cubicBezTo>
                      <a:cubicBezTo>
                        <a:pt x="196606" y="237693"/>
                        <a:pt x="194163" y="233796"/>
                        <a:pt x="190500" y="228600"/>
                      </a:cubicBezTo>
                      <a:close/>
                      <a:moveTo>
                        <a:pt x="146452" y="228600"/>
                      </a:moveTo>
                      <a:cubicBezTo>
                        <a:pt x="152930" y="228600"/>
                        <a:pt x="159408" y="229897"/>
                        <a:pt x="164590" y="229897"/>
                      </a:cubicBezTo>
                      <a:cubicBezTo>
                        <a:pt x="164590" y="229897"/>
                        <a:pt x="164590" y="229897"/>
                        <a:pt x="165885" y="229897"/>
                      </a:cubicBezTo>
                      <a:cubicBezTo>
                        <a:pt x="168477" y="229897"/>
                        <a:pt x="171068" y="229897"/>
                        <a:pt x="173659" y="229897"/>
                      </a:cubicBezTo>
                      <a:cubicBezTo>
                        <a:pt x="178841" y="237678"/>
                        <a:pt x="185319" y="245459"/>
                        <a:pt x="190501" y="253240"/>
                      </a:cubicBezTo>
                      <a:cubicBezTo>
                        <a:pt x="156817" y="286958"/>
                        <a:pt x="123132" y="309004"/>
                        <a:pt x="103699" y="320675"/>
                      </a:cubicBezTo>
                      <a:cubicBezTo>
                        <a:pt x="94630" y="316785"/>
                        <a:pt x="85561" y="311597"/>
                        <a:pt x="77788" y="306410"/>
                      </a:cubicBezTo>
                      <a:cubicBezTo>
                        <a:pt x="84266" y="293442"/>
                        <a:pt x="97221" y="271396"/>
                        <a:pt x="112768" y="244162"/>
                      </a:cubicBezTo>
                      <a:cubicBezTo>
                        <a:pt x="115359" y="245459"/>
                        <a:pt x="117950" y="245459"/>
                        <a:pt x="121837" y="245459"/>
                      </a:cubicBezTo>
                      <a:cubicBezTo>
                        <a:pt x="132201" y="245459"/>
                        <a:pt x="142566" y="238975"/>
                        <a:pt x="146452" y="228600"/>
                      </a:cubicBezTo>
                      <a:close/>
                      <a:moveTo>
                        <a:pt x="323851" y="217487"/>
                      </a:moveTo>
                      <a:cubicBezTo>
                        <a:pt x="310830" y="256268"/>
                        <a:pt x="284788" y="287292"/>
                        <a:pt x="249631" y="307975"/>
                      </a:cubicBezTo>
                      <a:cubicBezTo>
                        <a:pt x="240516" y="295048"/>
                        <a:pt x="224890" y="275658"/>
                        <a:pt x="207963" y="253682"/>
                      </a:cubicBezTo>
                      <a:cubicBezTo>
                        <a:pt x="211869" y="249804"/>
                        <a:pt x="214474" y="247219"/>
                        <a:pt x="218380" y="243341"/>
                      </a:cubicBezTo>
                      <a:cubicBezTo>
                        <a:pt x="220984" y="244634"/>
                        <a:pt x="223588" y="244634"/>
                        <a:pt x="227495" y="244634"/>
                      </a:cubicBezTo>
                      <a:cubicBezTo>
                        <a:pt x="239214" y="244634"/>
                        <a:pt x="250933" y="236878"/>
                        <a:pt x="253537" y="225243"/>
                      </a:cubicBezTo>
                      <a:cubicBezTo>
                        <a:pt x="280881" y="222658"/>
                        <a:pt x="304319" y="220073"/>
                        <a:pt x="323851" y="217487"/>
                      </a:cubicBezTo>
                      <a:close/>
                      <a:moveTo>
                        <a:pt x="3175" y="196850"/>
                      </a:moveTo>
                      <a:cubicBezTo>
                        <a:pt x="23562" y="204666"/>
                        <a:pt x="55417" y="215086"/>
                        <a:pt x="93642" y="222902"/>
                      </a:cubicBezTo>
                      <a:cubicBezTo>
                        <a:pt x="94916" y="228112"/>
                        <a:pt x="96190" y="232019"/>
                        <a:pt x="100013" y="235927"/>
                      </a:cubicBezTo>
                      <a:cubicBezTo>
                        <a:pt x="84723" y="261978"/>
                        <a:pt x="71981" y="284122"/>
                        <a:pt x="65610" y="298450"/>
                      </a:cubicBezTo>
                      <a:cubicBezTo>
                        <a:pt x="33755" y="273702"/>
                        <a:pt x="10820" y="237230"/>
                        <a:pt x="3175" y="196850"/>
                      </a:cubicBezTo>
                      <a:close/>
                      <a:moveTo>
                        <a:pt x="146517" y="192087"/>
                      </a:moveTo>
                      <a:cubicBezTo>
                        <a:pt x="151747" y="200025"/>
                        <a:pt x="156976" y="207963"/>
                        <a:pt x="163513" y="215900"/>
                      </a:cubicBezTo>
                      <a:cubicBezTo>
                        <a:pt x="158284" y="215900"/>
                        <a:pt x="153054" y="214577"/>
                        <a:pt x="147825" y="214577"/>
                      </a:cubicBezTo>
                      <a:cubicBezTo>
                        <a:pt x="147825" y="209286"/>
                        <a:pt x="145210" y="203994"/>
                        <a:pt x="141288" y="200025"/>
                      </a:cubicBezTo>
                      <a:cubicBezTo>
                        <a:pt x="142595" y="197379"/>
                        <a:pt x="145210" y="194733"/>
                        <a:pt x="146517" y="192087"/>
                      </a:cubicBezTo>
                      <a:close/>
                      <a:moveTo>
                        <a:pt x="277877" y="160337"/>
                      </a:moveTo>
                      <a:cubicBezTo>
                        <a:pt x="290894" y="175968"/>
                        <a:pt x="302610" y="190296"/>
                        <a:pt x="314326" y="204624"/>
                      </a:cubicBezTo>
                      <a:cubicBezTo>
                        <a:pt x="297403" y="205927"/>
                        <a:pt x="276575" y="208532"/>
                        <a:pt x="253143" y="211137"/>
                      </a:cubicBezTo>
                      <a:cubicBezTo>
                        <a:pt x="251842" y="207230"/>
                        <a:pt x="251842" y="204624"/>
                        <a:pt x="249238" y="203322"/>
                      </a:cubicBezTo>
                      <a:cubicBezTo>
                        <a:pt x="259652" y="188994"/>
                        <a:pt x="270066" y="174665"/>
                        <a:pt x="277877" y="160337"/>
                      </a:cubicBezTo>
                      <a:close/>
                      <a:moveTo>
                        <a:pt x="290513" y="153987"/>
                      </a:moveTo>
                      <a:cubicBezTo>
                        <a:pt x="306490" y="159216"/>
                        <a:pt x="321136" y="163139"/>
                        <a:pt x="331788" y="167061"/>
                      </a:cubicBezTo>
                      <a:cubicBezTo>
                        <a:pt x="331788" y="178827"/>
                        <a:pt x="330457" y="187978"/>
                        <a:pt x="329125" y="198437"/>
                      </a:cubicBezTo>
                      <a:cubicBezTo>
                        <a:pt x="317142" y="185364"/>
                        <a:pt x="303828" y="170983"/>
                        <a:pt x="290513" y="153987"/>
                      </a:cubicBezTo>
                      <a:close/>
                      <a:moveTo>
                        <a:pt x="113341" y="139700"/>
                      </a:moveTo>
                      <a:cubicBezTo>
                        <a:pt x="118493" y="150004"/>
                        <a:pt x="124933" y="160307"/>
                        <a:pt x="130085" y="169324"/>
                      </a:cubicBezTo>
                      <a:cubicBezTo>
                        <a:pt x="132661" y="171900"/>
                        <a:pt x="135237" y="175764"/>
                        <a:pt x="136525" y="178340"/>
                      </a:cubicBezTo>
                      <a:cubicBezTo>
                        <a:pt x="133949" y="183492"/>
                        <a:pt x="131373" y="187356"/>
                        <a:pt x="128797" y="191219"/>
                      </a:cubicBezTo>
                      <a:cubicBezTo>
                        <a:pt x="126221" y="189932"/>
                        <a:pt x="123645" y="189932"/>
                        <a:pt x="121069" y="189932"/>
                      </a:cubicBezTo>
                      <a:cubicBezTo>
                        <a:pt x="109478" y="189932"/>
                        <a:pt x="99174" y="197659"/>
                        <a:pt x="95310" y="207963"/>
                      </a:cubicBezTo>
                      <a:cubicBezTo>
                        <a:pt x="52807" y="200235"/>
                        <a:pt x="19320" y="187356"/>
                        <a:pt x="1288" y="179628"/>
                      </a:cubicBezTo>
                      <a:cubicBezTo>
                        <a:pt x="0" y="174476"/>
                        <a:pt x="0" y="170612"/>
                        <a:pt x="0" y="165460"/>
                      </a:cubicBezTo>
                      <a:cubicBezTo>
                        <a:pt x="0" y="160307"/>
                        <a:pt x="0" y="156444"/>
                        <a:pt x="1288" y="151292"/>
                      </a:cubicBezTo>
                      <a:cubicBezTo>
                        <a:pt x="23183" y="147428"/>
                        <a:pt x="64399" y="142276"/>
                        <a:pt x="113341" y="139700"/>
                      </a:cubicBezTo>
                      <a:close/>
                      <a:moveTo>
                        <a:pt x="186315" y="138112"/>
                      </a:moveTo>
                      <a:cubicBezTo>
                        <a:pt x="215774" y="139408"/>
                        <a:pt x="243952" y="143298"/>
                        <a:pt x="268288" y="149780"/>
                      </a:cubicBezTo>
                      <a:cubicBezTo>
                        <a:pt x="259322" y="164042"/>
                        <a:pt x="249076" y="179599"/>
                        <a:pt x="238829" y="193860"/>
                      </a:cubicBezTo>
                      <a:cubicBezTo>
                        <a:pt x="234986" y="192564"/>
                        <a:pt x="231144" y="191267"/>
                        <a:pt x="227301" y="191267"/>
                      </a:cubicBezTo>
                      <a:cubicBezTo>
                        <a:pt x="213212" y="191267"/>
                        <a:pt x="201685" y="201639"/>
                        <a:pt x="200404" y="214604"/>
                      </a:cubicBezTo>
                      <a:cubicBezTo>
                        <a:pt x="194000" y="214604"/>
                        <a:pt x="186315" y="214604"/>
                        <a:pt x="179911" y="215900"/>
                      </a:cubicBezTo>
                      <a:cubicBezTo>
                        <a:pt x="170945" y="202936"/>
                        <a:pt x="163260" y="191267"/>
                        <a:pt x="155575" y="179599"/>
                      </a:cubicBezTo>
                      <a:cubicBezTo>
                        <a:pt x="160698" y="171820"/>
                        <a:pt x="167102" y="162745"/>
                        <a:pt x="173507" y="154966"/>
                      </a:cubicBezTo>
                      <a:cubicBezTo>
                        <a:pt x="177349" y="148483"/>
                        <a:pt x="182472" y="143298"/>
                        <a:pt x="186315" y="138112"/>
                      </a:cubicBezTo>
                      <a:close/>
                      <a:moveTo>
                        <a:pt x="168276" y="138112"/>
                      </a:moveTo>
                      <a:cubicBezTo>
                        <a:pt x="165630" y="140597"/>
                        <a:pt x="164307" y="143081"/>
                        <a:pt x="161661" y="145566"/>
                      </a:cubicBezTo>
                      <a:cubicBezTo>
                        <a:pt x="156370" y="153020"/>
                        <a:pt x="151078" y="159232"/>
                        <a:pt x="145786" y="166687"/>
                      </a:cubicBezTo>
                      <a:cubicBezTo>
                        <a:pt x="144463" y="165445"/>
                        <a:pt x="143140" y="162960"/>
                        <a:pt x="141817" y="161718"/>
                      </a:cubicBezTo>
                      <a:cubicBezTo>
                        <a:pt x="137849" y="154263"/>
                        <a:pt x="132557" y="146808"/>
                        <a:pt x="128588" y="139354"/>
                      </a:cubicBezTo>
                      <a:cubicBezTo>
                        <a:pt x="141817" y="139354"/>
                        <a:pt x="155047" y="138112"/>
                        <a:pt x="168276" y="138112"/>
                      </a:cubicBezTo>
                      <a:close/>
                      <a:moveTo>
                        <a:pt x="220028" y="103187"/>
                      </a:moveTo>
                      <a:cubicBezTo>
                        <a:pt x="223838" y="104486"/>
                        <a:pt x="227648" y="105784"/>
                        <a:pt x="232728" y="105784"/>
                      </a:cubicBezTo>
                      <a:cubicBezTo>
                        <a:pt x="233998" y="105784"/>
                        <a:pt x="236538" y="105784"/>
                        <a:pt x="237808" y="105784"/>
                      </a:cubicBezTo>
                      <a:cubicBezTo>
                        <a:pt x="241618" y="109681"/>
                        <a:pt x="244158" y="114877"/>
                        <a:pt x="246698" y="118773"/>
                      </a:cubicBezTo>
                      <a:cubicBezTo>
                        <a:pt x="249238" y="122670"/>
                        <a:pt x="253048" y="127865"/>
                        <a:pt x="255588" y="131762"/>
                      </a:cubicBezTo>
                      <a:cubicBezTo>
                        <a:pt x="237808" y="129164"/>
                        <a:pt x="218758" y="126566"/>
                        <a:pt x="198438" y="125267"/>
                      </a:cubicBezTo>
                      <a:cubicBezTo>
                        <a:pt x="206058" y="117474"/>
                        <a:pt x="213678" y="109681"/>
                        <a:pt x="220028" y="103187"/>
                      </a:cubicBezTo>
                      <a:close/>
                      <a:moveTo>
                        <a:pt x="317236" y="98425"/>
                      </a:moveTo>
                      <a:cubicBezTo>
                        <a:pt x="325173" y="115539"/>
                        <a:pt x="329142" y="133969"/>
                        <a:pt x="331788" y="152400"/>
                      </a:cubicBezTo>
                      <a:cubicBezTo>
                        <a:pt x="319882" y="148450"/>
                        <a:pt x="306652" y="144501"/>
                        <a:pt x="292100" y="140552"/>
                      </a:cubicBezTo>
                      <a:cubicBezTo>
                        <a:pt x="301361" y="124754"/>
                        <a:pt x="310621" y="111589"/>
                        <a:pt x="317236" y="98425"/>
                      </a:cubicBezTo>
                      <a:close/>
                      <a:moveTo>
                        <a:pt x="286068" y="52387"/>
                      </a:moveTo>
                      <a:cubicBezTo>
                        <a:pt x="295205" y="61448"/>
                        <a:pt x="303037" y="71803"/>
                        <a:pt x="309563" y="84748"/>
                      </a:cubicBezTo>
                      <a:cubicBezTo>
                        <a:pt x="301731" y="98986"/>
                        <a:pt x="289984" y="117108"/>
                        <a:pt x="278236" y="136525"/>
                      </a:cubicBezTo>
                      <a:cubicBezTo>
                        <a:pt x="278236" y="136525"/>
                        <a:pt x="276931" y="136525"/>
                        <a:pt x="276931" y="136525"/>
                      </a:cubicBezTo>
                      <a:cubicBezTo>
                        <a:pt x="270404" y="127464"/>
                        <a:pt x="265183" y="119697"/>
                        <a:pt x="258657" y="110636"/>
                      </a:cubicBezTo>
                      <a:cubicBezTo>
                        <a:pt x="256046" y="106753"/>
                        <a:pt x="253436" y="102870"/>
                        <a:pt x="250825" y="98986"/>
                      </a:cubicBezTo>
                      <a:cubicBezTo>
                        <a:pt x="256046" y="93809"/>
                        <a:pt x="259962" y="86042"/>
                        <a:pt x="259962" y="78275"/>
                      </a:cubicBezTo>
                      <a:cubicBezTo>
                        <a:pt x="259962" y="75687"/>
                        <a:pt x="259962" y="73098"/>
                        <a:pt x="258657" y="70509"/>
                      </a:cubicBezTo>
                      <a:cubicBezTo>
                        <a:pt x="269099" y="62742"/>
                        <a:pt x="278236" y="57564"/>
                        <a:pt x="286068" y="52387"/>
                      </a:cubicBezTo>
                      <a:close/>
                      <a:moveTo>
                        <a:pt x="73025" y="28575"/>
                      </a:moveTo>
                      <a:cubicBezTo>
                        <a:pt x="79493" y="54655"/>
                        <a:pt x="92428" y="92472"/>
                        <a:pt x="107950" y="126377"/>
                      </a:cubicBezTo>
                      <a:cubicBezTo>
                        <a:pt x="63970" y="128985"/>
                        <a:pt x="25165" y="134201"/>
                        <a:pt x="3175" y="138113"/>
                      </a:cubicBezTo>
                      <a:cubicBezTo>
                        <a:pt x="10936" y="92472"/>
                        <a:pt x="36806" y="53351"/>
                        <a:pt x="73025" y="28575"/>
                      </a:cubicBezTo>
                      <a:close/>
                      <a:moveTo>
                        <a:pt x="203200" y="4762"/>
                      </a:moveTo>
                      <a:cubicBezTo>
                        <a:pt x="230476" y="11151"/>
                        <a:pt x="255155" y="23928"/>
                        <a:pt x="274638" y="41817"/>
                      </a:cubicBezTo>
                      <a:cubicBezTo>
                        <a:pt x="268144" y="45650"/>
                        <a:pt x="260350" y="52039"/>
                        <a:pt x="251258" y="57150"/>
                      </a:cubicBezTo>
                      <a:cubicBezTo>
                        <a:pt x="246063" y="53316"/>
                        <a:pt x="239568" y="50761"/>
                        <a:pt x="233074" y="50761"/>
                      </a:cubicBezTo>
                      <a:cubicBezTo>
                        <a:pt x="230476" y="50761"/>
                        <a:pt x="227879" y="50761"/>
                        <a:pt x="225281" y="52039"/>
                      </a:cubicBezTo>
                      <a:cubicBezTo>
                        <a:pt x="216189" y="34150"/>
                        <a:pt x="208395" y="17539"/>
                        <a:pt x="203200" y="4762"/>
                      </a:cubicBezTo>
                      <a:close/>
                      <a:moveTo>
                        <a:pt x="165260" y="0"/>
                      </a:moveTo>
                      <a:cubicBezTo>
                        <a:pt x="172957" y="0"/>
                        <a:pt x="179371" y="0"/>
                        <a:pt x="185786" y="1290"/>
                      </a:cubicBezTo>
                      <a:cubicBezTo>
                        <a:pt x="192200" y="15478"/>
                        <a:pt x="199897" y="36115"/>
                        <a:pt x="212725" y="59333"/>
                      </a:cubicBezTo>
                      <a:cubicBezTo>
                        <a:pt x="207594" y="63202"/>
                        <a:pt x="205028" y="69651"/>
                        <a:pt x="205028" y="77390"/>
                      </a:cubicBezTo>
                      <a:cubicBezTo>
                        <a:pt x="205028" y="82550"/>
                        <a:pt x="206311" y="87709"/>
                        <a:pt x="208876" y="91579"/>
                      </a:cubicBezTo>
                      <a:cubicBezTo>
                        <a:pt x="198614" y="100608"/>
                        <a:pt x="188351" y="110926"/>
                        <a:pt x="179371" y="122535"/>
                      </a:cubicBezTo>
                      <a:cubicBezTo>
                        <a:pt x="178089" y="122535"/>
                        <a:pt x="178089" y="122535"/>
                        <a:pt x="176806" y="122535"/>
                      </a:cubicBezTo>
                      <a:cubicBezTo>
                        <a:pt x="158846" y="122535"/>
                        <a:pt x="139604" y="123825"/>
                        <a:pt x="122927" y="123825"/>
                      </a:cubicBezTo>
                      <a:cubicBezTo>
                        <a:pt x="104967" y="87709"/>
                        <a:pt x="92139" y="45144"/>
                        <a:pt x="85725" y="20637"/>
                      </a:cubicBezTo>
                      <a:cubicBezTo>
                        <a:pt x="108816" y="7739"/>
                        <a:pt x="135755" y="0"/>
                        <a:pt x="1652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  <p:sp>
              <p:nvSpPr>
                <p:cNvPr id="70" name="椭圆 69"/>
                <p:cNvSpPr/>
                <p:nvPr/>
              </p:nvSpPr>
              <p:spPr>
                <a:xfrm>
                  <a:off x="3265715" y="2336800"/>
                  <a:ext cx="1451428" cy="145142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66" name="直接连接符 65"/>
              <p:cNvCxnSpPr/>
              <p:nvPr/>
            </p:nvCxnSpPr>
            <p:spPr>
              <a:xfrm>
                <a:off x="6906636" y="3860800"/>
                <a:ext cx="1070968" cy="0"/>
              </a:xfrm>
              <a:prstGeom prst="lin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8917024" y="3860800"/>
                <a:ext cx="1070968" cy="0"/>
              </a:xfrm>
              <a:prstGeom prst="lin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0973892" y="3860800"/>
                <a:ext cx="1218108" cy="0"/>
              </a:xfrm>
              <a:prstGeom prst="lin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文本框 19"/>
            <p:cNvSpPr txBox="1"/>
            <p:nvPr/>
          </p:nvSpPr>
          <p:spPr>
            <a:xfrm>
              <a:off x="1238021" y="4158226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255507" y="4158226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5" name="椭圆 21"/>
            <p:cNvSpPr/>
            <p:nvPr/>
          </p:nvSpPr>
          <p:spPr>
            <a:xfrm flipH="1">
              <a:off x="5938509" y="3375501"/>
              <a:ext cx="564316" cy="514133"/>
            </a:xfrm>
            <a:custGeom>
              <a:avLst/>
              <a:gdLst>
                <a:gd name="connsiteX0" fmla="*/ 138332 w 334963"/>
                <a:gd name="connsiteY0" fmla="*/ 262313 h 305176"/>
                <a:gd name="connsiteX1" fmla="*/ 143587 w 334963"/>
                <a:gd name="connsiteY1" fmla="*/ 267671 h 305176"/>
                <a:gd name="connsiteX2" fmla="*/ 143587 w 334963"/>
                <a:gd name="connsiteY2" fmla="*/ 279726 h 305176"/>
                <a:gd name="connsiteX3" fmla="*/ 169863 w 334963"/>
                <a:gd name="connsiteY3" fmla="*/ 291781 h 305176"/>
                <a:gd name="connsiteX4" fmla="*/ 196139 w 334963"/>
                <a:gd name="connsiteY4" fmla="*/ 279726 h 305176"/>
                <a:gd name="connsiteX5" fmla="*/ 196139 w 334963"/>
                <a:gd name="connsiteY5" fmla="*/ 267671 h 305176"/>
                <a:gd name="connsiteX6" fmla="*/ 201394 w 334963"/>
                <a:gd name="connsiteY6" fmla="*/ 262313 h 305176"/>
                <a:gd name="connsiteX7" fmla="*/ 207963 w 334963"/>
                <a:gd name="connsiteY7" fmla="*/ 267671 h 305176"/>
                <a:gd name="connsiteX8" fmla="*/ 207963 w 334963"/>
                <a:gd name="connsiteY8" fmla="*/ 283745 h 305176"/>
                <a:gd name="connsiteX9" fmla="*/ 204022 w 334963"/>
                <a:gd name="connsiteY9" fmla="*/ 289102 h 305176"/>
                <a:gd name="connsiteX10" fmla="*/ 172491 w 334963"/>
                <a:gd name="connsiteY10" fmla="*/ 303837 h 305176"/>
                <a:gd name="connsiteX11" fmla="*/ 169863 w 334963"/>
                <a:gd name="connsiteY11" fmla="*/ 305176 h 305176"/>
                <a:gd name="connsiteX12" fmla="*/ 167236 w 334963"/>
                <a:gd name="connsiteY12" fmla="*/ 303837 h 305176"/>
                <a:gd name="connsiteX13" fmla="*/ 135705 w 334963"/>
                <a:gd name="connsiteY13" fmla="*/ 289102 h 305176"/>
                <a:gd name="connsiteX14" fmla="*/ 131763 w 334963"/>
                <a:gd name="connsiteY14" fmla="*/ 283745 h 305176"/>
                <a:gd name="connsiteX15" fmla="*/ 131763 w 334963"/>
                <a:gd name="connsiteY15" fmla="*/ 267671 h 305176"/>
                <a:gd name="connsiteX16" fmla="*/ 138332 w 334963"/>
                <a:gd name="connsiteY16" fmla="*/ 262313 h 305176"/>
                <a:gd name="connsiteX17" fmla="*/ 128043 w 334963"/>
                <a:gd name="connsiteY17" fmla="*/ 230563 h 305176"/>
                <a:gd name="connsiteX18" fmla="*/ 125413 w 334963"/>
                <a:gd name="connsiteY18" fmla="*/ 233341 h 305176"/>
                <a:gd name="connsiteX19" fmla="*/ 125413 w 334963"/>
                <a:gd name="connsiteY19" fmla="*/ 238898 h 305176"/>
                <a:gd name="connsiteX20" fmla="*/ 128043 w 334963"/>
                <a:gd name="connsiteY20" fmla="*/ 241676 h 305176"/>
                <a:gd name="connsiteX21" fmla="*/ 206922 w 334963"/>
                <a:gd name="connsiteY21" fmla="*/ 241676 h 305176"/>
                <a:gd name="connsiteX22" fmla="*/ 209551 w 334963"/>
                <a:gd name="connsiteY22" fmla="*/ 238898 h 305176"/>
                <a:gd name="connsiteX23" fmla="*/ 209551 w 334963"/>
                <a:gd name="connsiteY23" fmla="*/ 233341 h 305176"/>
                <a:gd name="connsiteX24" fmla="*/ 206922 w 334963"/>
                <a:gd name="connsiteY24" fmla="*/ 230563 h 305176"/>
                <a:gd name="connsiteX25" fmla="*/ 128043 w 334963"/>
                <a:gd name="connsiteY25" fmla="*/ 230563 h 305176"/>
                <a:gd name="connsiteX26" fmla="*/ 128781 w 334963"/>
                <a:gd name="connsiteY26" fmla="*/ 219451 h 305176"/>
                <a:gd name="connsiteX27" fmla="*/ 207769 w 334963"/>
                <a:gd name="connsiteY27" fmla="*/ 219451 h 305176"/>
                <a:gd name="connsiteX28" fmla="*/ 222250 w 334963"/>
                <a:gd name="connsiteY28" fmla="*/ 233556 h 305176"/>
                <a:gd name="connsiteX29" fmla="*/ 222250 w 334963"/>
                <a:gd name="connsiteY29" fmla="*/ 238684 h 305176"/>
                <a:gd name="connsiteX30" fmla="*/ 207769 w 334963"/>
                <a:gd name="connsiteY30" fmla="*/ 252789 h 305176"/>
                <a:gd name="connsiteX31" fmla="*/ 128781 w 334963"/>
                <a:gd name="connsiteY31" fmla="*/ 252789 h 305176"/>
                <a:gd name="connsiteX32" fmla="*/ 114300 w 334963"/>
                <a:gd name="connsiteY32" fmla="*/ 238684 h 305176"/>
                <a:gd name="connsiteX33" fmla="*/ 114300 w 334963"/>
                <a:gd name="connsiteY33" fmla="*/ 233556 h 305176"/>
                <a:gd name="connsiteX34" fmla="*/ 128781 w 334963"/>
                <a:gd name="connsiteY34" fmla="*/ 219451 h 305176"/>
                <a:gd name="connsiteX35" fmla="*/ 266120 w 334963"/>
                <a:gd name="connsiteY35" fmla="*/ 168353 h 305176"/>
                <a:gd name="connsiteX36" fmla="*/ 305614 w 334963"/>
                <a:gd name="connsiteY36" fmla="*/ 198019 h 305176"/>
                <a:gd name="connsiteX37" fmla="*/ 306930 w 334963"/>
                <a:gd name="connsiteY37" fmla="*/ 205758 h 305176"/>
                <a:gd name="connsiteX38" fmla="*/ 301664 w 334963"/>
                <a:gd name="connsiteY38" fmla="*/ 208338 h 305176"/>
                <a:gd name="connsiteX39" fmla="*/ 299032 w 334963"/>
                <a:gd name="connsiteY39" fmla="*/ 207048 h 305176"/>
                <a:gd name="connsiteX40" fmla="*/ 259538 w 334963"/>
                <a:gd name="connsiteY40" fmla="*/ 178672 h 305176"/>
                <a:gd name="connsiteX41" fmla="*/ 258221 w 334963"/>
                <a:gd name="connsiteY41" fmla="*/ 169643 h 305176"/>
                <a:gd name="connsiteX42" fmla="*/ 266120 w 334963"/>
                <a:gd name="connsiteY42" fmla="*/ 168353 h 305176"/>
                <a:gd name="connsiteX43" fmla="*/ 75093 w 334963"/>
                <a:gd name="connsiteY43" fmla="*/ 166503 h 305176"/>
                <a:gd name="connsiteX44" fmla="*/ 83067 w 334963"/>
                <a:gd name="connsiteY44" fmla="*/ 167810 h 305176"/>
                <a:gd name="connsiteX45" fmla="*/ 81738 w 334963"/>
                <a:gd name="connsiteY45" fmla="*/ 175654 h 305176"/>
                <a:gd name="connsiteX46" fmla="*/ 39208 w 334963"/>
                <a:gd name="connsiteY46" fmla="*/ 207031 h 305176"/>
                <a:gd name="connsiteX47" fmla="*/ 35221 w 334963"/>
                <a:gd name="connsiteY47" fmla="*/ 208338 h 305176"/>
                <a:gd name="connsiteX48" fmla="*/ 31233 w 334963"/>
                <a:gd name="connsiteY48" fmla="*/ 205723 h 305176"/>
                <a:gd name="connsiteX49" fmla="*/ 32562 w 334963"/>
                <a:gd name="connsiteY49" fmla="*/ 197879 h 305176"/>
                <a:gd name="connsiteX50" fmla="*/ 75093 w 334963"/>
                <a:gd name="connsiteY50" fmla="*/ 166503 h 305176"/>
                <a:gd name="connsiteX51" fmla="*/ 284569 w 334963"/>
                <a:gd name="connsiteY51" fmla="*/ 98801 h 305176"/>
                <a:gd name="connsiteX52" fmla="*/ 329795 w 334963"/>
                <a:gd name="connsiteY52" fmla="*/ 98801 h 305176"/>
                <a:gd name="connsiteX53" fmla="*/ 334963 w 334963"/>
                <a:gd name="connsiteY53" fmla="*/ 104975 h 305176"/>
                <a:gd name="connsiteX54" fmla="*/ 329795 w 334963"/>
                <a:gd name="connsiteY54" fmla="*/ 109914 h 305176"/>
                <a:gd name="connsiteX55" fmla="*/ 284569 w 334963"/>
                <a:gd name="connsiteY55" fmla="*/ 109914 h 305176"/>
                <a:gd name="connsiteX56" fmla="*/ 279400 w 334963"/>
                <a:gd name="connsiteY56" fmla="*/ 104975 h 305176"/>
                <a:gd name="connsiteX57" fmla="*/ 284569 w 334963"/>
                <a:gd name="connsiteY57" fmla="*/ 98801 h 305176"/>
                <a:gd name="connsiteX58" fmla="*/ 5340 w 334963"/>
                <a:gd name="connsiteY58" fmla="*/ 98801 h 305176"/>
                <a:gd name="connsiteX59" fmla="*/ 53398 w 334963"/>
                <a:gd name="connsiteY59" fmla="*/ 98801 h 305176"/>
                <a:gd name="connsiteX60" fmla="*/ 58738 w 334963"/>
                <a:gd name="connsiteY60" fmla="*/ 104975 h 305176"/>
                <a:gd name="connsiteX61" fmla="*/ 53398 w 334963"/>
                <a:gd name="connsiteY61" fmla="*/ 109914 h 305176"/>
                <a:gd name="connsiteX62" fmla="*/ 5340 w 334963"/>
                <a:gd name="connsiteY62" fmla="*/ 109914 h 305176"/>
                <a:gd name="connsiteX63" fmla="*/ 0 w 334963"/>
                <a:gd name="connsiteY63" fmla="*/ 104975 h 305176"/>
                <a:gd name="connsiteX64" fmla="*/ 5340 w 334963"/>
                <a:gd name="connsiteY64" fmla="*/ 98801 h 305176"/>
                <a:gd name="connsiteX65" fmla="*/ 164887 w 334963"/>
                <a:gd name="connsiteY65" fmla="*/ 36888 h 305176"/>
                <a:gd name="connsiteX66" fmla="*/ 171451 w 334963"/>
                <a:gd name="connsiteY66" fmla="*/ 43604 h 305176"/>
                <a:gd name="connsiteX67" fmla="*/ 164887 w 334963"/>
                <a:gd name="connsiteY67" fmla="*/ 48977 h 305176"/>
                <a:gd name="connsiteX68" fmla="*/ 115003 w 334963"/>
                <a:gd name="connsiteY68" fmla="*/ 100022 h 305176"/>
                <a:gd name="connsiteX69" fmla="*/ 109752 w 334963"/>
                <a:gd name="connsiteY69" fmla="*/ 106738 h 305176"/>
                <a:gd name="connsiteX70" fmla="*/ 103188 w 334963"/>
                <a:gd name="connsiteY70" fmla="*/ 100022 h 305176"/>
                <a:gd name="connsiteX71" fmla="*/ 164887 w 334963"/>
                <a:gd name="connsiteY71" fmla="*/ 36888 h 305176"/>
                <a:gd name="connsiteX72" fmla="*/ 169069 w 334963"/>
                <a:gd name="connsiteY72" fmla="*/ 9901 h 305176"/>
                <a:gd name="connsiteX73" fmla="*/ 258763 w 334963"/>
                <a:gd name="connsiteY73" fmla="*/ 99286 h 305176"/>
                <a:gd name="connsiteX74" fmla="*/ 240297 w 334963"/>
                <a:gd name="connsiteY74" fmla="*/ 154495 h 305176"/>
                <a:gd name="connsiteX75" fmla="*/ 221830 w 334963"/>
                <a:gd name="connsiteY75" fmla="*/ 208389 h 305176"/>
                <a:gd name="connsiteX76" fmla="*/ 217873 w 334963"/>
                <a:gd name="connsiteY76" fmla="*/ 214962 h 305176"/>
                <a:gd name="connsiteX77" fmla="*/ 211278 w 334963"/>
                <a:gd name="connsiteY77" fmla="*/ 212333 h 305176"/>
                <a:gd name="connsiteX78" fmla="*/ 231064 w 334963"/>
                <a:gd name="connsiteY78" fmla="*/ 147923 h 305176"/>
                <a:gd name="connsiteX79" fmla="*/ 248211 w 334963"/>
                <a:gd name="connsiteY79" fmla="*/ 99286 h 305176"/>
                <a:gd name="connsiteX80" fmla="*/ 169069 w 334963"/>
                <a:gd name="connsiteY80" fmla="*/ 21731 h 305176"/>
                <a:gd name="connsiteX81" fmla="*/ 89927 w 334963"/>
                <a:gd name="connsiteY81" fmla="*/ 99286 h 305176"/>
                <a:gd name="connsiteX82" fmla="*/ 107075 w 334963"/>
                <a:gd name="connsiteY82" fmla="*/ 146608 h 305176"/>
                <a:gd name="connsiteX83" fmla="*/ 107075 w 334963"/>
                <a:gd name="connsiteY83" fmla="*/ 147923 h 305176"/>
                <a:gd name="connsiteX84" fmla="*/ 128179 w 334963"/>
                <a:gd name="connsiteY84" fmla="*/ 212333 h 305176"/>
                <a:gd name="connsiteX85" fmla="*/ 122903 w 334963"/>
                <a:gd name="connsiteY85" fmla="*/ 216276 h 305176"/>
                <a:gd name="connsiteX86" fmla="*/ 120265 w 334963"/>
                <a:gd name="connsiteY86" fmla="*/ 214962 h 305176"/>
                <a:gd name="connsiteX87" fmla="*/ 117627 w 334963"/>
                <a:gd name="connsiteY87" fmla="*/ 207075 h 305176"/>
                <a:gd name="connsiteX88" fmla="*/ 97842 w 334963"/>
                <a:gd name="connsiteY88" fmla="*/ 154495 h 305176"/>
                <a:gd name="connsiteX89" fmla="*/ 79375 w 334963"/>
                <a:gd name="connsiteY89" fmla="*/ 99286 h 305176"/>
                <a:gd name="connsiteX90" fmla="*/ 169069 w 334963"/>
                <a:gd name="connsiteY90" fmla="*/ 9901 h 305176"/>
                <a:gd name="connsiteX91" fmla="*/ 39107 w 334963"/>
                <a:gd name="connsiteY91" fmla="*/ 1482 h 305176"/>
                <a:gd name="connsiteX92" fmla="*/ 79917 w 334963"/>
                <a:gd name="connsiteY92" fmla="*/ 31115 h 305176"/>
                <a:gd name="connsiteX93" fmla="*/ 81234 w 334963"/>
                <a:gd name="connsiteY93" fmla="*/ 40544 h 305176"/>
                <a:gd name="connsiteX94" fmla="*/ 75968 w 334963"/>
                <a:gd name="connsiteY94" fmla="*/ 43238 h 305176"/>
                <a:gd name="connsiteX95" fmla="*/ 72019 w 334963"/>
                <a:gd name="connsiteY95" fmla="*/ 41891 h 305176"/>
                <a:gd name="connsiteX96" fmla="*/ 32525 w 334963"/>
                <a:gd name="connsiteY96" fmla="*/ 10911 h 305176"/>
                <a:gd name="connsiteX97" fmla="*/ 31208 w 334963"/>
                <a:gd name="connsiteY97" fmla="*/ 2829 h 305176"/>
                <a:gd name="connsiteX98" fmla="*/ 39107 w 334963"/>
                <a:gd name="connsiteY98" fmla="*/ 1482 h 305176"/>
                <a:gd name="connsiteX99" fmla="*/ 299086 w 334963"/>
                <a:gd name="connsiteY99" fmla="*/ 1451 h 305176"/>
                <a:gd name="connsiteX100" fmla="*/ 306944 w 334963"/>
                <a:gd name="connsiteY100" fmla="*/ 2782 h 305176"/>
                <a:gd name="connsiteX101" fmla="*/ 305634 w 334963"/>
                <a:gd name="connsiteY101" fmla="*/ 10771 h 305176"/>
                <a:gd name="connsiteX102" fmla="*/ 267653 w 334963"/>
                <a:gd name="connsiteY102" fmla="*/ 38732 h 305176"/>
                <a:gd name="connsiteX103" fmla="*/ 265033 w 334963"/>
                <a:gd name="connsiteY103" fmla="*/ 40063 h 305176"/>
                <a:gd name="connsiteX104" fmla="*/ 259795 w 334963"/>
                <a:gd name="connsiteY104" fmla="*/ 37400 h 305176"/>
                <a:gd name="connsiteX105" fmla="*/ 261104 w 334963"/>
                <a:gd name="connsiteY105" fmla="*/ 29411 h 3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334963" h="305176">
                  <a:moveTo>
                    <a:pt x="138332" y="262313"/>
                  </a:moveTo>
                  <a:cubicBezTo>
                    <a:pt x="140960" y="262313"/>
                    <a:pt x="143587" y="264992"/>
                    <a:pt x="143587" y="267671"/>
                  </a:cubicBezTo>
                  <a:cubicBezTo>
                    <a:pt x="143587" y="267671"/>
                    <a:pt x="143587" y="267671"/>
                    <a:pt x="143587" y="279726"/>
                  </a:cubicBezTo>
                  <a:cubicBezTo>
                    <a:pt x="143587" y="279726"/>
                    <a:pt x="143587" y="279726"/>
                    <a:pt x="169863" y="291781"/>
                  </a:cubicBezTo>
                  <a:cubicBezTo>
                    <a:pt x="169863" y="291781"/>
                    <a:pt x="169863" y="291781"/>
                    <a:pt x="196139" y="279726"/>
                  </a:cubicBezTo>
                  <a:cubicBezTo>
                    <a:pt x="196139" y="279726"/>
                    <a:pt x="196139" y="279726"/>
                    <a:pt x="196139" y="267671"/>
                  </a:cubicBezTo>
                  <a:cubicBezTo>
                    <a:pt x="196139" y="264992"/>
                    <a:pt x="198767" y="262313"/>
                    <a:pt x="201394" y="262313"/>
                  </a:cubicBezTo>
                  <a:cubicBezTo>
                    <a:pt x="205336" y="262313"/>
                    <a:pt x="207963" y="264992"/>
                    <a:pt x="207963" y="267671"/>
                  </a:cubicBezTo>
                  <a:cubicBezTo>
                    <a:pt x="207963" y="267671"/>
                    <a:pt x="207963" y="267671"/>
                    <a:pt x="207963" y="283745"/>
                  </a:cubicBezTo>
                  <a:cubicBezTo>
                    <a:pt x="207963" y="285084"/>
                    <a:pt x="206649" y="287763"/>
                    <a:pt x="204022" y="289102"/>
                  </a:cubicBezTo>
                  <a:cubicBezTo>
                    <a:pt x="204022" y="289102"/>
                    <a:pt x="204022" y="289102"/>
                    <a:pt x="172491" y="303837"/>
                  </a:cubicBezTo>
                  <a:cubicBezTo>
                    <a:pt x="171177" y="303837"/>
                    <a:pt x="171177" y="305176"/>
                    <a:pt x="169863" y="305176"/>
                  </a:cubicBezTo>
                  <a:cubicBezTo>
                    <a:pt x="168549" y="305176"/>
                    <a:pt x="168549" y="303837"/>
                    <a:pt x="167236" y="303837"/>
                  </a:cubicBezTo>
                  <a:cubicBezTo>
                    <a:pt x="167236" y="303837"/>
                    <a:pt x="167236" y="303837"/>
                    <a:pt x="135705" y="289102"/>
                  </a:cubicBezTo>
                  <a:cubicBezTo>
                    <a:pt x="133077" y="287763"/>
                    <a:pt x="131763" y="286423"/>
                    <a:pt x="131763" y="283745"/>
                  </a:cubicBezTo>
                  <a:cubicBezTo>
                    <a:pt x="131763" y="283745"/>
                    <a:pt x="131763" y="283745"/>
                    <a:pt x="131763" y="267671"/>
                  </a:cubicBezTo>
                  <a:cubicBezTo>
                    <a:pt x="131763" y="264992"/>
                    <a:pt x="134391" y="262313"/>
                    <a:pt x="138332" y="262313"/>
                  </a:cubicBezTo>
                  <a:close/>
                  <a:moveTo>
                    <a:pt x="128043" y="230563"/>
                  </a:moveTo>
                  <a:cubicBezTo>
                    <a:pt x="126728" y="230563"/>
                    <a:pt x="125413" y="231952"/>
                    <a:pt x="125413" y="233341"/>
                  </a:cubicBezTo>
                  <a:cubicBezTo>
                    <a:pt x="125413" y="233341"/>
                    <a:pt x="125413" y="233341"/>
                    <a:pt x="125413" y="238898"/>
                  </a:cubicBezTo>
                  <a:cubicBezTo>
                    <a:pt x="125413" y="240287"/>
                    <a:pt x="126728" y="241676"/>
                    <a:pt x="128043" y="241676"/>
                  </a:cubicBezTo>
                  <a:cubicBezTo>
                    <a:pt x="128043" y="241676"/>
                    <a:pt x="128043" y="241676"/>
                    <a:pt x="206922" y="241676"/>
                  </a:cubicBezTo>
                  <a:cubicBezTo>
                    <a:pt x="208237" y="241676"/>
                    <a:pt x="209551" y="240287"/>
                    <a:pt x="209551" y="238898"/>
                  </a:cubicBezTo>
                  <a:cubicBezTo>
                    <a:pt x="209551" y="238898"/>
                    <a:pt x="209551" y="238898"/>
                    <a:pt x="209551" y="233341"/>
                  </a:cubicBezTo>
                  <a:cubicBezTo>
                    <a:pt x="209551" y="231952"/>
                    <a:pt x="208237" y="230563"/>
                    <a:pt x="206922" y="230563"/>
                  </a:cubicBezTo>
                  <a:cubicBezTo>
                    <a:pt x="206922" y="230563"/>
                    <a:pt x="206922" y="230563"/>
                    <a:pt x="128043" y="230563"/>
                  </a:cubicBezTo>
                  <a:close/>
                  <a:moveTo>
                    <a:pt x="128781" y="219451"/>
                  </a:moveTo>
                  <a:cubicBezTo>
                    <a:pt x="128781" y="219451"/>
                    <a:pt x="128781" y="219451"/>
                    <a:pt x="207769" y="219451"/>
                  </a:cubicBezTo>
                  <a:cubicBezTo>
                    <a:pt x="215668" y="219451"/>
                    <a:pt x="222250" y="225862"/>
                    <a:pt x="222250" y="233556"/>
                  </a:cubicBezTo>
                  <a:cubicBezTo>
                    <a:pt x="222250" y="233556"/>
                    <a:pt x="222250" y="233556"/>
                    <a:pt x="222250" y="238684"/>
                  </a:cubicBezTo>
                  <a:cubicBezTo>
                    <a:pt x="222250" y="246378"/>
                    <a:pt x="215668" y="252789"/>
                    <a:pt x="207769" y="252789"/>
                  </a:cubicBezTo>
                  <a:cubicBezTo>
                    <a:pt x="207769" y="252789"/>
                    <a:pt x="207769" y="252789"/>
                    <a:pt x="128781" y="252789"/>
                  </a:cubicBezTo>
                  <a:cubicBezTo>
                    <a:pt x="120883" y="252789"/>
                    <a:pt x="114300" y="246378"/>
                    <a:pt x="114300" y="238684"/>
                  </a:cubicBezTo>
                  <a:cubicBezTo>
                    <a:pt x="114300" y="238684"/>
                    <a:pt x="114300" y="238684"/>
                    <a:pt x="114300" y="233556"/>
                  </a:cubicBezTo>
                  <a:cubicBezTo>
                    <a:pt x="114300" y="225862"/>
                    <a:pt x="120883" y="219451"/>
                    <a:pt x="128781" y="219451"/>
                  </a:cubicBezTo>
                  <a:close/>
                  <a:moveTo>
                    <a:pt x="266120" y="168353"/>
                  </a:moveTo>
                  <a:cubicBezTo>
                    <a:pt x="266120" y="168353"/>
                    <a:pt x="266120" y="168353"/>
                    <a:pt x="305614" y="198019"/>
                  </a:cubicBezTo>
                  <a:cubicBezTo>
                    <a:pt x="308247" y="199309"/>
                    <a:pt x="309563" y="203179"/>
                    <a:pt x="306930" y="205758"/>
                  </a:cubicBezTo>
                  <a:cubicBezTo>
                    <a:pt x="305614" y="207048"/>
                    <a:pt x="304297" y="208338"/>
                    <a:pt x="301664" y="208338"/>
                  </a:cubicBezTo>
                  <a:cubicBezTo>
                    <a:pt x="301664" y="208338"/>
                    <a:pt x="300348" y="208338"/>
                    <a:pt x="299032" y="207048"/>
                  </a:cubicBezTo>
                  <a:cubicBezTo>
                    <a:pt x="299032" y="207048"/>
                    <a:pt x="299032" y="207048"/>
                    <a:pt x="259538" y="178672"/>
                  </a:cubicBezTo>
                  <a:cubicBezTo>
                    <a:pt x="256905" y="176092"/>
                    <a:pt x="255588" y="172222"/>
                    <a:pt x="258221" y="169643"/>
                  </a:cubicBezTo>
                  <a:cubicBezTo>
                    <a:pt x="259538" y="167063"/>
                    <a:pt x="263487" y="167063"/>
                    <a:pt x="266120" y="168353"/>
                  </a:cubicBezTo>
                  <a:close/>
                  <a:moveTo>
                    <a:pt x="75093" y="166503"/>
                  </a:moveTo>
                  <a:cubicBezTo>
                    <a:pt x="77751" y="163888"/>
                    <a:pt x="81738" y="165195"/>
                    <a:pt x="83067" y="167810"/>
                  </a:cubicBezTo>
                  <a:cubicBezTo>
                    <a:pt x="85725" y="170425"/>
                    <a:pt x="84396" y="174347"/>
                    <a:pt x="81738" y="175654"/>
                  </a:cubicBezTo>
                  <a:cubicBezTo>
                    <a:pt x="81738" y="175654"/>
                    <a:pt x="81738" y="175654"/>
                    <a:pt x="39208" y="207031"/>
                  </a:cubicBezTo>
                  <a:cubicBezTo>
                    <a:pt x="37879" y="208338"/>
                    <a:pt x="36550" y="208338"/>
                    <a:pt x="35221" y="208338"/>
                  </a:cubicBezTo>
                  <a:cubicBezTo>
                    <a:pt x="33892" y="208338"/>
                    <a:pt x="31233" y="207031"/>
                    <a:pt x="31233" y="205723"/>
                  </a:cubicBezTo>
                  <a:cubicBezTo>
                    <a:pt x="28575" y="203109"/>
                    <a:pt x="29904" y="199187"/>
                    <a:pt x="32562" y="197879"/>
                  </a:cubicBezTo>
                  <a:cubicBezTo>
                    <a:pt x="32562" y="197879"/>
                    <a:pt x="32562" y="197879"/>
                    <a:pt x="75093" y="166503"/>
                  </a:cubicBezTo>
                  <a:close/>
                  <a:moveTo>
                    <a:pt x="284569" y="98801"/>
                  </a:moveTo>
                  <a:cubicBezTo>
                    <a:pt x="284569" y="98801"/>
                    <a:pt x="284569" y="98801"/>
                    <a:pt x="329795" y="98801"/>
                  </a:cubicBezTo>
                  <a:cubicBezTo>
                    <a:pt x="332379" y="98801"/>
                    <a:pt x="334963" y="101271"/>
                    <a:pt x="334963" y="104975"/>
                  </a:cubicBezTo>
                  <a:cubicBezTo>
                    <a:pt x="334963" y="107444"/>
                    <a:pt x="332379" y="109914"/>
                    <a:pt x="329795" y="109914"/>
                  </a:cubicBezTo>
                  <a:cubicBezTo>
                    <a:pt x="329795" y="109914"/>
                    <a:pt x="329795" y="109914"/>
                    <a:pt x="284569" y="109914"/>
                  </a:cubicBezTo>
                  <a:cubicBezTo>
                    <a:pt x="281985" y="109914"/>
                    <a:pt x="279400" y="107444"/>
                    <a:pt x="279400" y="104975"/>
                  </a:cubicBezTo>
                  <a:cubicBezTo>
                    <a:pt x="279400" y="101271"/>
                    <a:pt x="281985" y="98801"/>
                    <a:pt x="284569" y="98801"/>
                  </a:cubicBezTo>
                  <a:close/>
                  <a:moveTo>
                    <a:pt x="5340" y="98801"/>
                  </a:moveTo>
                  <a:cubicBezTo>
                    <a:pt x="5340" y="98801"/>
                    <a:pt x="5340" y="98801"/>
                    <a:pt x="53398" y="98801"/>
                  </a:cubicBezTo>
                  <a:cubicBezTo>
                    <a:pt x="56068" y="98801"/>
                    <a:pt x="58738" y="101271"/>
                    <a:pt x="58738" y="104975"/>
                  </a:cubicBezTo>
                  <a:cubicBezTo>
                    <a:pt x="58738" y="107444"/>
                    <a:pt x="56068" y="109914"/>
                    <a:pt x="53398" y="109914"/>
                  </a:cubicBezTo>
                  <a:cubicBezTo>
                    <a:pt x="53398" y="109914"/>
                    <a:pt x="53398" y="109914"/>
                    <a:pt x="5340" y="109914"/>
                  </a:cubicBezTo>
                  <a:cubicBezTo>
                    <a:pt x="2670" y="109914"/>
                    <a:pt x="0" y="107444"/>
                    <a:pt x="0" y="104975"/>
                  </a:cubicBezTo>
                  <a:cubicBezTo>
                    <a:pt x="0" y="101271"/>
                    <a:pt x="2670" y="98801"/>
                    <a:pt x="5340" y="98801"/>
                  </a:cubicBezTo>
                  <a:close/>
                  <a:moveTo>
                    <a:pt x="164887" y="36888"/>
                  </a:moveTo>
                  <a:cubicBezTo>
                    <a:pt x="168826" y="36888"/>
                    <a:pt x="171451" y="40918"/>
                    <a:pt x="171451" y="43604"/>
                  </a:cubicBezTo>
                  <a:cubicBezTo>
                    <a:pt x="171451" y="46291"/>
                    <a:pt x="168826" y="48977"/>
                    <a:pt x="164887" y="48977"/>
                  </a:cubicBezTo>
                  <a:cubicBezTo>
                    <a:pt x="137320" y="48977"/>
                    <a:pt x="115003" y="71813"/>
                    <a:pt x="115003" y="100022"/>
                  </a:cubicBezTo>
                  <a:cubicBezTo>
                    <a:pt x="115003" y="104051"/>
                    <a:pt x="112377" y="106738"/>
                    <a:pt x="109752" y="106738"/>
                  </a:cubicBezTo>
                  <a:cubicBezTo>
                    <a:pt x="105814" y="106738"/>
                    <a:pt x="103188" y="104051"/>
                    <a:pt x="103188" y="100022"/>
                  </a:cubicBezTo>
                  <a:cubicBezTo>
                    <a:pt x="103188" y="65097"/>
                    <a:pt x="130756" y="36888"/>
                    <a:pt x="164887" y="36888"/>
                  </a:cubicBezTo>
                  <a:close/>
                  <a:moveTo>
                    <a:pt x="169069" y="9901"/>
                  </a:moveTo>
                  <a:cubicBezTo>
                    <a:pt x="219192" y="9901"/>
                    <a:pt x="258763" y="50650"/>
                    <a:pt x="258763" y="99286"/>
                  </a:cubicBezTo>
                  <a:cubicBezTo>
                    <a:pt x="258763" y="120318"/>
                    <a:pt x="253487" y="138721"/>
                    <a:pt x="240297" y="154495"/>
                  </a:cubicBezTo>
                  <a:cubicBezTo>
                    <a:pt x="215235" y="189986"/>
                    <a:pt x="221830" y="207075"/>
                    <a:pt x="221830" y="208389"/>
                  </a:cubicBezTo>
                  <a:cubicBezTo>
                    <a:pt x="223149" y="211018"/>
                    <a:pt x="221830" y="213647"/>
                    <a:pt x="217873" y="214962"/>
                  </a:cubicBezTo>
                  <a:cubicBezTo>
                    <a:pt x="215235" y="216276"/>
                    <a:pt x="212597" y="214962"/>
                    <a:pt x="211278" y="212333"/>
                  </a:cubicBezTo>
                  <a:cubicBezTo>
                    <a:pt x="209959" y="211018"/>
                    <a:pt x="200726" y="188672"/>
                    <a:pt x="231064" y="147923"/>
                  </a:cubicBezTo>
                  <a:cubicBezTo>
                    <a:pt x="241616" y="133463"/>
                    <a:pt x="248211" y="117689"/>
                    <a:pt x="248211" y="99286"/>
                  </a:cubicBezTo>
                  <a:cubicBezTo>
                    <a:pt x="248211" y="55908"/>
                    <a:pt x="212597" y="21731"/>
                    <a:pt x="169069" y="21731"/>
                  </a:cubicBezTo>
                  <a:cubicBezTo>
                    <a:pt x="125541" y="21731"/>
                    <a:pt x="89927" y="55908"/>
                    <a:pt x="89927" y="99286"/>
                  </a:cubicBezTo>
                  <a:cubicBezTo>
                    <a:pt x="89927" y="116375"/>
                    <a:pt x="96523" y="133463"/>
                    <a:pt x="107075" y="146608"/>
                  </a:cubicBezTo>
                  <a:cubicBezTo>
                    <a:pt x="107075" y="147923"/>
                    <a:pt x="107075" y="147923"/>
                    <a:pt x="107075" y="147923"/>
                  </a:cubicBezTo>
                  <a:cubicBezTo>
                    <a:pt x="137413" y="189986"/>
                    <a:pt x="129498" y="211018"/>
                    <a:pt x="128179" y="212333"/>
                  </a:cubicBezTo>
                  <a:cubicBezTo>
                    <a:pt x="126860" y="214962"/>
                    <a:pt x="124222" y="216276"/>
                    <a:pt x="122903" y="216276"/>
                  </a:cubicBezTo>
                  <a:cubicBezTo>
                    <a:pt x="121584" y="216276"/>
                    <a:pt x="120265" y="216276"/>
                    <a:pt x="120265" y="214962"/>
                  </a:cubicBezTo>
                  <a:cubicBezTo>
                    <a:pt x="117627" y="213647"/>
                    <a:pt x="116308" y="211018"/>
                    <a:pt x="117627" y="207075"/>
                  </a:cubicBezTo>
                  <a:cubicBezTo>
                    <a:pt x="117627" y="207075"/>
                    <a:pt x="124222" y="191301"/>
                    <a:pt x="97842" y="154495"/>
                  </a:cubicBezTo>
                  <a:cubicBezTo>
                    <a:pt x="84651" y="138721"/>
                    <a:pt x="79375" y="120318"/>
                    <a:pt x="79375" y="99286"/>
                  </a:cubicBezTo>
                  <a:cubicBezTo>
                    <a:pt x="79375" y="50650"/>
                    <a:pt x="118946" y="9901"/>
                    <a:pt x="169069" y="9901"/>
                  </a:cubicBezTo>
                  <a:close/>
                  <a:moveTo>
                    <a:pt x="39107" y="1482"/>
                  </a:moveTo>
                  <a:cubicBezTo>
                    <a:pt x="39107" y="1482"/>
                    <a:pt x="39107" y="1482"/>
                    <a:pt x="79917" y="31115"/>
                  </a:cubicBezTo>
                  <a:cubicBezTo>
                    <a:pt x="82550" y="33809"/>
                    <a:pt x="82550" y="37850"/>
                    <a:pt x="81234" y="40544"/>
                  </a:cubicBezTo>
                  <a:cubicBezTo>
                    <a:pt x="79917" y="41891"/>
                    <a:pt x="78601" y="43238"/>
                    <a:pt x="75968" y="43238"/>
                  </a:cubicBezTo>
                  <a:cubicBezTo>
                    <a:pt x="74651" y="43238"/>
                    <a:pt x="73335" y="41891"/>
                    <a:pt x="72019" y="41891"/>
                  </a:cubicBezTo>
                  <a:lnTo>
                    <a:pt x="32525" y="10911"/>
                  </a:lnTo>
                  <a:cubicBezTo>
                    <a:pt x="29892" y="8217"/>
                    <a:pt x="28575" y="5523"/>
                    <a:pt x="31208" y="2829"/>
                  </a:cubicBezTo>
                  <a:cubicBezTo>
                    <a:pt x="32525" y="135"/>
                    <a:pt x="36474" y="-1212"/>
                    <a:pt x="39107" y="1482"/>
                  </a:cubicBezTo>
                  <a:close/>
                  <a:moveTo>
                    <a:pt x="299086" y="1451"/>
                  </a:moveTo>
                  <a:cubicBezTo>
                    <a:pt x="301705" y="-1212"/>
                    <a:pt x="305634" y="119"/>
                    <a:pt x="306944" y="2782"/>
                  </a:cubicBezTo>
                  <a:cubicBezTo>
                    <a:pt x="309563" y="5445"/>
                    <a:pt x="308254" y="8108"/>
                    <a:pt x="305634" y="10771"/>
                  </a:cubicBezTo>
                  <a:cubicBezTo>
                    <a:pt x="305634" y="10771"/>
                    <a:pt x="305634" y="10771"/>
                    <a:pt x="267653" y="38732"/>
                  </a:cubicBezTo>
                  <a:cubicBezTo>
                    <a:pt x="266343" y="40063"/>
                    <a:pt x="265033" y="40063"/>
                    <a:pt x="265033" y="40063"/>
                  </a:cubicBezTo>
                  <a:cubicBezTo>
                    <a:pt x="262414" y="40063"/>
                    <a:pt x="261104" y="38732"/>
                    <a:pt x="259795" y="37400"/>
                  </a:cubicBezTo>
                  <a:cubicBezTo>
                    <a:pt x="257175" y="34737"/>
                    <a:pt x="258485" y="30743"/>
                    <a:pt x="261104" y="294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cxnSp>
        <p:nvCxnSpPr>
          <p:cNvPr id="23" name="直接连接符 22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37595" y="2140858"/>
            <a:ext cx="1661886" cy="1661886"/>
            <a:chOff x="1640114" y="2830286"/>
            <a:chExt cx="2336800" cy="2336800"/>
          </a:xfrm>
        </p:grpSpPr>
        <p:sp>
          <p:nvSpPr>
            <p:cNvPr id="5" name="弧形 4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8790155"/>
                <a:gd name="adj2" fmla="val 18588333"/>
              </a:avLst>
            </a:prstGeom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弧形 5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6200000"/>
                <a:gd name="adj2" fmla="val 9874669"/>
              </a:avLst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994663" y="2140858"/>
            <a:ext cx="1661886" cy="1661886"/>
            <a:chOff x="1640114" y="2830286"/>
            <a:chExt cx="2336800" cy="2336800"/>
          </a:xfrm>
        </p:grpSpPr>
        <p:sp>
          <p:nvSpPr>
            <p:cNvPr id="8" name="弧形 7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8790155"/>
                <a:gd name="adj2" fmla="val 18588333"/>
              </a:avLst>
            </a:prstGeom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6200000"/>
                <a:gd name="adj2" fmla="val 9874669"/>
              </a:avLst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551731" y="2140858"/>
            <a:ext cx="1661886" cy="1661886"/>
            <a:chOff x="1640114" y="2830286"/>
            <a:chExt cx="2336800" cy="2336800"/>
          </a:xfrm>
        </p:grpSpPr>
        <p:sp>
          <p:nvSpPr>
            <p:cNvPr id="11" name="弧形 10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8790155"/>
                <a:gd name="adj2" fmla="val 18588333"/>
              </a:avLst>
            </a:prstGeom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弧形 11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6200000"/>
                <a:gd name="adj2" fmla="val 9874669"/>
              </a:avLst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108799" y="2140858"/>
            <a:ext cx="1661886" cy="1661886"/>
            <a:chOff x="1640114" y="2830286"/>
            <a:chExt cx="2336800" cy="2336800"/>
          </a:xfrm>
        </p:grpSpPr>
        <p:sp>
          <p:nvSpPr>
            <p:cNvPr id="14" name="弧形 13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8790155"/>
                <a:gd name="adj2" fmla="val 18588333"/>
              </a:avLst>
            </a:prstGeom>
            <a:ln w="1270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弧形 14"/>
            <p:cNvSpPr/>
            <p:nvPr/>
          </p:nvSpPr>
          <p:spPr>
            <a:xfrm>
              <a:off x="1640114" y="2830286"/>
              <a:ext cx="2336800" cy="2336800"/>
            </a:xfrm>
            <a:prstGeom prst="arc">
              <a:avLst>
                <a:gd name="adj1" fmla="val 16200000"/>
                <a:gd name="adj2" fmla="val 9874669"/>
              </a:avLst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169762" y="4210377"/>
            <a:ext cx="2197552" cy="1634016"/>
            <a:chOff x="2401095" y="2811560"/>
            <a:chExt cx="2197552" cy="1634016"/>
          </a:xfrm>
        </p:grpSpPr>
        <p:grpSp>
          <p:nvGrpSpPr>
            <p:cNvPr id="18" name="组合 17"/>
            <p:cNvGrpSpPr/>
            <p:nvPr/>
          </p:nvGrpSpPr>
          <p:grpSpPr>
            <a:xfrm>
              <a:off x="2401095" y="2811560"/>
              <a:ext cx="2197552" cy="1634016"/>
              <a:chOff x="1632382" y="4207377"/>
              <a:chExt cx="2197552" cy="1634016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632382" y="4671842"/>
                <a:ext cx="21975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3726830" y="4210377"/>
            <a:ext cx="2197552" cy="1634016"/>
            <a:chOff x="2401095" y="2811560"/>
            <a:chExt cx="2197552" cy="1634016"/>
          </a:xfrm>
        </p:grpSpPr>
        <p:grpSp>
          <p:nvGrpSpPr>
            <p:cNvPr id="28" name="组合 27"/>
            <p:cNvGrpSpPr/>
            <p:nvPr/>
          </p:nvGrpSpPr>
          <p:grpSpPr>
            <a:xfrm>
              <a:off x="2401095" y="2811560"/>
              <a:ext cx="2197552" cy="1634016"/>
              <a:chOff x="1632382" y="4207377"/>
              <a:chExt cx="2197552" cy="1634016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1632382" y="4671842"/>
                <a:ext cx="21975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29" name="直接连接符 28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6283898" y="4210377"/>
            <a:ext cx="2197552" cy="1634016"/>
            <a:chOff x="2401095" y="2811560"/>
            <a:chExt cx="2197552" cy="1634016"/>
          </a:xfrm>
        </p:grpSpPr>
        <p:grpSp>
          <p:nvGrpSpPr>
            <p:cNvPr id="33" name="组合 32"/>
            <p:cNvGrpSpPr/>
            <p:nvPr/>
          </p:nvGrpSpPr>
          <p:grpSpPr>
            <a:xfrm>
              <a:off x="2401095" y="2811560"/>
              <a:ext cx="2197552" cy="1634016"/>
              <a:chOff x="1632382" y="4207377"/>
              <a:chExt cx="2197552" cy="1634016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632382" y="4671842"/>
                <a:ext cx="21975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34" name="直接连接符 33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8840966" y="4210377"/>
            <a:ext cx="2197552" cy="1634016"/>
            <a:chOff x="2401095" y="2811560"/>
            <a:chExt cx="2197552" cy="1634016"/>
          </a:xfrm>
        </p:grpSpPr>
        <p:grpSp>
          <p:nvGrpSpPr>
            <p:cNvPr id="38" name="组合 37"/>
            <p:cNvGrpSpPr/>
            <p:nvPr/>
          </p:nvGrpSpPr>
          <p:grpSpPr>
            <a:xfrm>
              <a:off x="2401095" y="2811560"/>
              <a:ext cx="2197552" cy="1634016"/>
              <a:chOff x="1632382" y="4207377"/>
              <a:chExt cx="2197552" cy="1634016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632382" y="4671842"/>
                <a:ext cx="2197552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39" name="直接连接符 38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/>
          <p:cNvSpPr txBox="1"/>
          <p:nvPr/>
        </p:nvSpPr>
        <p:spPr>
          <a:xfrm>
            <a:off x="1777056" y="2613826"/>
            <a:ext cx="982961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accent2"/>
                </a:solidFill>
                <a:latin typeface="Agency FB" panose="020B0503020202020204" pitchFamily="34" charset="0"/>
                <a:ea typeface="+mj-ea"/>
              </a:rPr>
              <a:t>78%</a:t>
            </a:r>
            <a:endParaRPr lang="zh-CN" altLang="en-US" sz="4000" b="1" dirty="0">
              <a:solidFill>
                <a:schemeClr val="accent2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334124" y="2613826"/>
            <a:ext cx="982961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accent2"/>
                </a:solidFill>
                <a:latin typeface="Agency FB" panose="020B0503020202020204" pitchFamily="34" charset="0"/>
                <a:ea typeface="+mj-ea"/>
              </a:rPr>
              <a:t>78%</a:t>
            </a:r>
            <a:endParaRPr lang="zh-CN" altLang="en-US" sz="4000" b="1" dirty="0">
              <a:solidFill>
                <a:schemeClr val="accent2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891192" y="2613826"/>
            <a:ext cx="982961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accent2"/>
                </a:solidFill>
                <a:latin typeface="Agency FB" panose="020B0503020202020204" pitchFamily="34" charset="0"/>
                <a:ea typeface="+mj-ea"/>
              </a:rPr>
              <a:t>78%</a:t>
            </a:r>
            <a:endParaRPr lang="zh-CN" altLang="en-US" sz="4000" b="1" dirty="0">
              <a:solidFill>
                <a:schemeClr val="accent2"/>
              </a:solidFill>
              <a:latin typeface="Agency FB" panose="020B0503020202020204" pitchFamily="34" charset="0"/>
              <a:ea typeface="+mj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448260" y="2613826"/>
            <a:ext cx="982961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b="1" dirty="0">
                <a:solidFill>
                  <a:schemeClr val="accent2"/>
                </a:solidFill>
                <a:latin typeface="Agency FB" panose="020B0503020202020204" pitchFamily="34" charset="0"/>
                <a:ea typeface="+mj-ea"/>
              </a:rPr>
              <a:t>78%</a:t>
            </a:r>
            <a:endParaRPr lang="zh-CN" altLang="en-US" sz="4000" b="1" dirty="0">
              <a:solidFill>
                <a:schemeClr val="accent2"/>
              </a:solidFill>
              <a:latin typeface="Agency FB" panose="020B0503020202020204" pitchFamily="34" charset="0"/>
              <a:ea typeface="+mj-ea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2" grpId="0"/>
      <p:bldP spid="43" grpId="0"/>
      <p:bldP spid="44" grpId="0"/>
      <p:bldP spid="4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45673"/>
            <a:ext cx="12192000" cy="35941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77422" y="1405362"/>
            <a:ext cx="3437159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rPr>
              <a:t>PART 04</a:t>
            </a:r>
            <a:endParaRPr lang="zh-CN" alt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方正兰亭中黑_GBK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57007" y="4006088"/>
            <a:ext cx="38779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latin typeface="+mj-ea"/>
                <a:ea typeface="+mj-ea"/>
              </a:rPr>
              <a:t>标题文字添加此处</a:t>
            </a:r>
            <a:endParaRPr lang="zh-CN" altLang="en-US" sz="3600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315256" y="4728351"/>
            <a:ext cx="756149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/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西北大学（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Northwest University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），简称“西大”，始建于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1902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年，由清末光绪皇帝御笔朱批设立 ，坐落于古都西安，是国家教育部与陕西省人民政府共建的综合性全国重点大学 。</a:t>
            </a:r>
            <a:endParaRPr lang="zh-CN" altLang="en-US" sz="1400" dirty="0">
              <a:solidFill>
                <a:prstClr val="white">
                  <a:lumMod val="50000"/>
                </a:prst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73" y="5832043"/>
            <a:ext cx="1613454" cy="451557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1219569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screen"/>
          <a:srcRect t="24154" b="20368"/>
          <a:stretch>
            <a:fillRect/>
          </a:stretch>
        </p:blipFill>
        <p:spPr>
          <a:xfrm>
            <a:off x="13438" y="2349500"/>
            <a:ext cx="12188878" cy="45084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6622" y="2349500"/>
            <a:ext cx="12192000" cy="4508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937670" y="605262"/>
            <a:ext cx="2316660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  <a:ea typeface="方正兰亭中黑_GBK" panose="02000000000000000000" pitchFamily="2" charset="-122"/>
              </a:rPr>
              <a:t>CONTENT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  <a:ea typeface="方正兰亭中黑_GBK" panose="020000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5502000" y="1582114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1653937" y="3079258"/>
            <a:ext cx="4259821" cy="1107996"/>
            <a:chOff x="1311828" y="2705725"/>
            <a:chExt cx="4259821" cy="1107996"/>
          </a:xfrm>
        </p:grpSpPr>
        <p:sp>
          <p:nvSpPr>
            <p:cNvPr id="15" name="文本框 14"/>
            <p:cNvSpPr txBox="1"/>
            <p:nvPr/>
          </p:nvSpPr>
          <p:spPr>
            <a:xfrm>
              <a:off x="1311828" y="2705725"/>
              <a:ext cx="93326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方正兰亭中黑_GBK" panose="02000000000000000000" pitchFamily="2" charset="-122"/>
                </a:rPr>
                <a:t>01.</a:t>
              </a:r>
              <a:endPara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2245097" y="2925819"/>
              <a:ext cx="3326552" cy="667807"/>
              <a:chOff x="2444753" y="3021807"/>
              <a:chExt cx="3326552" cy="667807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2444753" y="3021807"/>
                <a:ext cx="305724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标题文字添加此处</a:t>
                </a:r>
                <a:endPara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2444753" y="3428004"/>
                <a:ext cx="33265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gency FB" panose="020B0503020202020204" pitchFamily="34" charset="0"/>
                    <a:ea typeface="+mj-ea"/>
                  </a:rPr>
                  <a:t>print the presentation and make it into a film to be used in a wider field</a:t>
                </a:r>
                <a:endParaRPr lang="zh-CN" altLang="en-US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1653937" y="4567466"/>
            <a:ext cx="4259821" cy="1107996"/>
            <a:chOff x="1311828" y="2705725"/>
            <a:chExt cx="4259821" cy="1107996"/>
          </a:xfrm>
        </p:grpSpPr>
        <p:sp>
          <p:nvSpPr>
            <p:cNvPr id="21" name="文本框 20"/>
            <p:cNvSpPr txBox="1"/>
            <p:nvPr/>
          </p:nvSpPr>
          <p:spPr>
            <a:xfrm>
              <a:off x="1311828" y="2705725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方正兰亭中黑_GBK" panose="02000000000000000000" pitchFamily="2" charset="-122"/>
                </a:rPr>
                <a:t>03.</a:t>
              </a:r>
              <a:endPara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2245097" y="2925819"/>
              <a:ext cx="3326552" cy="667807"/>
              <a:chOff x="2444753" y="3021807"/>
              <a:chExt cx="3326552" cy="667807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2444753" y="3021807"/>
                <a:ext cx="305724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标题文字添加此处</a:t>
                </a:r>
                <a:endPara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444753" y="3428004"/>
                <a:ext cx="33265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gency FB" panose="020B0503020202020204" pitchFamily="34" charset="0"/>
                    <a:ea typeface="+mj-ea"/>
                  </a:rPr>
                  <a:t>print the presentation and make it into a film to be used in a wider field</a:t>
                </a:r>
                <a:endParaRPr lang="zh-CN" altLang="en-US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6666368" y="3080546"/>
            <a:ext cx="4259821" cy="1107996"/>
            <a:chOff x="1311828" y="2705725"/>
            <a:chExt cx="4259821" cy="1107996"/>
          </a:xfrm>
        </p:grpSpPr>
        <p:sp>
          <p:nvSpPr>
            <p:cNvPr id="26" name="文本框 25"/>
            <p:cNvSpPr txBox="1"/>
            <p:nvPr/>
          </p:nvSpPr>
          <p:spPr>
            <a:xfrm>
              <a:off x="1311828" y="2705725"/>
              <a:ext cx="110799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方正兰亭中黑_GBK" panose="02000000000000000000" pitchFamily="2" charset="-122"/>
                </a:rPr>
                <a:t>02.</a:t>
              </a:r>
              <a:endPara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2245097" y="2925819"/>
              <a:ext cx="3326552" cy="667807"/>
              <a:chOff x="2444753" y="3021807"/>
              <a:chExt cx="3326552" cy="667807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2444753" y="3021807"/>
                <a:ext cx="305724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标题文字添加此处</a:t>
                </a:r>
                <a:endPara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2444753" y="3428004"/>
                <a:ext cx="33265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gency FB" panose="020B0503020202020204" pitchFamily="34" charset="0"/>
                    <a:ea typeface="+mj-ea"/>
                  </a:rPr>
                  <a:t>print the presentation and make it into a film to be used in a wider field</a:t>
                </a:r>
                <a:endParaRPr lang="zh-CN" altLang="en-US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6666368" y="4568754"/>
            <a:ext cx="4259821" cy="1107996"/>
            <a:chOff x="1311828" y="2705725"/>
            <a:chExt cx="4259821" cy="1107996"/>
          </a:xfrm>
        </p:grpSpPr>
        <p:sp>
          <p:nvSpPr>
            <p:cNvPr id="31" name="文本框 30"/>
            <p:cNvSpPr txBox="1"/>
            <p:nvPr/>
          </p:nvSpPr>
          <p:spPr>
            <a:xfrm>
              <a:off x="1311828" y="2705725"/>
              <a:ext cx="1119217" cy="110799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方正兰亭中黑_GBK" panose="02000000000000000000" pitchFamily="2" charset="-122"/>
                </a:rPr>
                <a:t>04.</a:t>
              </a:r>
              <a:endPara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2245097" y="2925819"/>
              <a:ext cx="3326552" cy="667807"/>
              <a:chOff x="2444753" y="3021807"/>
              <a:chExt cx="3326552" cy="667807"/>
            </a:xfrm>
          </p:grpSpPr>
          <p:sp>
            <p:nvSpPr>
              <p:cNvPr id="33" name="文本框 32"/>
              <p:cNvSpPr txBox="1"/>
              <p:nvPr/>
            </p:nvSpPr>
            <p:spPr>
              <a:xfrm>
                <a:off x="2444753" y="3021807"/>
                <a:ext cx="305724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标题文字添加此处</a:t>
                </a:r>
                <a:endParaRPr lang="zh-CN" altLang="en-US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444753" y="3428004"/>
                <a:ext cx="33265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gency FB" panose="020B0503020202020204" pitchFamily="34" charset="0"/>
                    <a:ea typeface="+mj-ea"/>
                  </a:rPr>
                  <a:t>print the presentation and make it into a film to be used in a wider field</a:t>
                </a:r>
                <a:endParaRPr lang="zh-CN" altLang="en-US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ea typeface="+mj-ea"/>
                </a:endParaRPr>
              </a:p>
            </p:txBody>
          </p:sp>
        </p:grp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248" y="5803086"/>
            <a:ext cx="1613454" cy="451557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50970" y="2612571"/>
            <a:ext cx="6266317" cy="24964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355498" y="2886600"/>
            <a:ext cx="5657262" cy="1948400"/>
            <a:chOff x="1962738" y="1949095"/>
            <a:chExt cx="5657262" cy="1948400"/>
          </a:xfrm>
        </p:grpSpPr>
        <p:sp>
          <p:nvSpPr>
            <p:cNvPr id="6" name="文本框 5"/>
            <p:cNvSpPr txBox="1"/>
            <p:nvPr/>
          </p:nvSpPr>
          <p:spPr>
            <a:xfrm>
              <a:off x="1962738" y="1949095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962738" y="2327835"/>
              <a:ext cx="565726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endParaRPr lang="en-US" altLang="zh-CN" sz="1600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pic>
        <p:nvPicPr>
          <p:cNvPr id="12" name="图片占位符 11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/>
      </p:pic>
      <p:cxnSp>
        <p:nvCxnSpPr>
          <p:cNvPr id="9" name="直接连接符 8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96415" y="4761589"/>
            <a:ext cx="10599170" cy="1455958"/>
            <a:chOff x="5252100" y="3071453"/>
            <a:chExt cx="10389782" cy="1455958"/>
          </a:xfrm>
        </p:grpSpPr>
        <p:sp>
          <p:nvSpPr>
            <p:cNvPr id="9" name="文本框 8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252100" y="3450193"/>
              <a:ext cx="1038978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占位符 27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/>
          <a:srcRect/>
          <a:stretch>
            <a:fillRect/>
          </a:stretch>
        </p:blipFill>
        <p:spPr/>
      </p:pic>
      <p:pic>
        <p:nvPicPr>
          <p:cNvPr id="32" name="图片占位符 31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/>
          <a:srcRect/>
          <a:stretch>
            <a:fillRect/>
          </a:stretch>
        </p:blipFill>
        <p:spPr/>
      </p:pic>
      <p:pic>
        <p:nvPicPr>
          <p:cNvPr id="45" name="图片占位符 44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/>
          <a:srcRect/>
          <a:stretch>
            <a:fillRect/>
          </a:stretch>
        </p:blipFill>
        <p:spPr/>
      </p:pic>
      <p:pic>
        <p:nvPicPr>
          <p:cNvPr id="50" name="图片占位符 49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/>
          <a:srcRect/>
          <a:stretch>
            <a:fillRect/>
          </a:stretch>
        </p:blipFill>
        <p:spPr/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830482" y="2579676"/>
            <a:ext cx="3727403" cy="3313124"/>
            <a:chOff x="5252099" y="2937836"/>
            <a:chExt cx="3727403" cy="3313124"/>
          </a:xfrm>
        </p:grpSpPr>
        <p:sp>
          <p:nvSpPr>
            <p:cNvPr id="6" name="文本框 5"/>
            <p:cNvSpPr txBox="1"/>
            <p:nvPr/>
          </p:nvSpPr>
          <p:spPr>
            <a:xfrm>
              <a:off x="5252099" y="2937836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252099" y="3450193"/>
              <a:ext cx="3727403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sp>
        <p:nvSpPr>
          <p:cNvPr id="8" name="加号 7"/>
          <p:cNvSpPr/>
          <p:nvPr/>
        </p:nvSpPr>
        <p:spPr>
          <a:xfrm>
            <a:off x="1220882" y="1857829"/>
            <a:ext cx="609600" cy="609600"/>
          </a:xfrm>
          <a:prstGeom prst="mathPlus">
            <a:avLst>
              <a:gd name="adj1" fmla="val 139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占位符 14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/>
          <a:srcRect/>
          <a:stretch>
            <a:fillRect/>
          </a:stretch>
        </p:blipFill>
        <p:spPr/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8385408" y="2401570"/>
            <a:ext cx="2286660" cy="18759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540108" y="2413000"/>
            <a:ext cx="2286660" cy="18759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4314799" y="1934029"/>
            <a:ext cx="3582578" cy="2939142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004254" y="4761589"/>
            <a:ext cx="10313033" cy="1455958"/>
            <a:chOff x="5252099" y="3071453"/>
            <a:chExt cx="10313033" cy="1455958"/>
          </a:xfrm>
        </p:grpSpPr>
        <p:sp>
          <p:nvSpPr>
            <p:cNvPr id="15" name="文本框 14"/>
            <p:cNvSpPr txBox="1"/>
            <p:nvPr/>
          </p:nvSpPr>
          <p:spPr>
            <a:xfrm>
              <a:off x="5252100" y="3071453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252099" y="3450193"/>
              <a:ext cx="10313033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年改隶陕西省主管。</a:t>
              </a:r>
              <a:r>
                <a:rPr lang="en-US" altLang="zh-CN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1978</a:t>
              </a:r>
              <a:r>
                <a: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年被确定为全国重点大学。</a:t>
              </a:r>
              <a:endParaRPr lang="zh-CN" altLang="en-US" sz="16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cxnSp>
        <p:nvCxnSpPr>
          <p:cNvPr id="13" name="直接连接符 12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占位符 18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/>
          <a:srcRect/>
          <a:stretch>
            <a:fillRect/>
          </a:stretch>
        </p:blipFill>
        <p:spPr/>
      </p:pic>
      <p:pic>
        <p:nvPicPr>
          <p:cNvPr id="21" name="图片占位符 20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/>
          <a:srcRect/>
          <a:stretch>
            <a:fillRect/>
          </a:stretch>
        </p:blipFill>
        <p:spPr/>
      </p:pic>
      <p:pic>
        <p:nvPicPr>
          <p:cNvPr id="24" name="图片占位符 23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2" b="7262"/>
          <a:stretch>
            <a:fillRect/>
          </a:stretch>
        </p:blipFill>
        <p:spPr/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6090592" y="2086051"/>
            <a:ext cx="5143109" cy="1763735"/>
            <a:chOff x="6090592" y="2086051"/>
            <a:chExt cx="5143109" cy="1763735"/>
          </a:xfrm>
        </p:grpSpPr>
        <p:sp>
          <p:nvSpPr>
            <p:cNvPr id="5" name="文本框 4"/>
            <p:cNvSpPr txBox="1"/>
            <p:nvPr/>
          </p:nvSpPr>
          <p:spPr>
            <a:xfrm>
              <a:off x="6090592" y="2086051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标题添加此处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090592" y="2464791"/>
              <a:ext cx="514310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西北大学肇始于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年的陕西大学堂和京师大学堂速成科仕学馆。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1912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年始称西北大学。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1923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年改为国立西北大学。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1937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年西迁来陕的国立北平大学、北平师范大学、北洋工学院和北平研究院等组成国立西安临时大学，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1938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年改为国立西北联合大学，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1939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年复称国立西北大学。新中国成立后为教育部直属综合大学。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1950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年复名西北大学。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090592" y="4045032"/>
            <a:ext cx="2576754" cy="1924293"/>
            <a:chOff x="2270927" y="1924598"/>
            <a:chExt cx="2576754" cy="1924293"/>
          </a:xfrm>
        </p:grpSpPr>
        <p:grpSp>
          <p:nvGrpSpPr>
            <p:cNvPr id="21" name="组合 20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4" name="椭圆 13"/>
              <p:cNvSpPr/>
              <p:nvPr/>
            </p:nvSpPr>
            <p:spPr>
              <a:xfrm>
                <a:off x="1494971" y="2451040"/>
                <a:ext cx="435430" cy="352092"/>
              </a:xfrm>
              <a:custGeom>
                <a:avLst/>
                <a:gdLst>
                  <a:gd name="connsiteX0" fmla="*/ 0 w 331788"/>
                  <a:gd name="connsiteY0" fmla="*/ 255587 h 268287"/>
                  <a:gd name="connsiteX1" fmla="*/ 331788 w 331788"/>
                  <a:gd name="connsiteY1" fmla="*/ 255587 h 268287"/>
                  <a:gd name="connsiteX2" fmla="*/ 331788 w 331788"/>
                  <a:gd name="connsiteY2" fmla="*/ 268287 h 268287"/>
                  <a:gd name="connsiteX3" fmla="*/ 0 w 331788"/>
                  <a:gd name="connsiteY3" fmla="*/ 268287 h 268287"/>
                  <a:gd name="connsiteX4" fmla="*/ 76201 w 331788"/>
                  <a:gd name="connsiteY4" fmla="*/ 207962 h 268287"/>
                  <a:gd name="connsiteX5" fmla="*/ 82551 w 331788"/>
                  <a:gd name="connsiteY5" fmla="*/ 207962 h 268287"/>
                  <a:gd name="connsiteX6" fmla="*/ 82551 w 331788"/>
                  <a:gd name="connsiteY6" fmla="*/ 247650 h 268287"/>
                  <a:gd name="connsiteX7" fmla="*/ 55563 w 331788"/>
                  <a:gd name="connsiteY7" fmla="*/ 247650 h 268287"/>
                  <a:gd name="connsiteX8" fmla="*/ 55563 w 331788"/>
                  <a:gd name="connsiteY8" fmla="*/ 227012 h 268287"/>
                  <a:gd name="connsiteX9" fmla="*/ 115888 w 331788"/>
                  <a:gd name="connsiteY9" fmla="*/ 168275 h 268287"/>
                  <a:gd name="connsiteX10" fmla="*/ 127168 w 331788"/>
                  <a:gd name="connsiteY10" fmla="*/ 168275 h 268287"/>
                  <a:gd name="connsiteX11" fmla="*/ 139701 w 331788"/>
                  <a:gd name="connsiteY11" fmla="*/ 170835 h 268287"/>
                  <a:gd name="connsiteX12" fmla="*/ 139701 w 331788"/>
                  <a:gd name="connsiteY12" fmla="*/ 247650 h 268287"/>
                  <a:gd name="connsiteX13" fmla="*/ 115888 w 331788"/>
                  <a:gd name="connsiteY13" fmla="*/ 247650 h 268287"/>
                  <a:gd name="connsiteX14" fmla="*/ 198438 w 331788"/>
                  <a:gd name="connsiteY14" fmla="*/ 155575 h 268287"/>
                  <a:gd name="connsiteX15" fmla="*/ 198438 w 331788"/>
                  <a:gd name="connsiteY15" fmla="*/ 247650 h 268287"/>
                  <a:gd name="connsiteX16" fmla="*/ 173038 w 331788"/>
                  <a:gd name="connsiteY16" fmla="*/ 247650 h 268287"/>
                  <a:gd name="connsiteX17" fmla="*/ 173038 w 331788"/>
                  <a:gd name="connsiteY17" fmla="*/ 168363 h 268287"/>
                  <a:gd name="connsiteX18" fmla="*/ 198438 w 331788"/>
                  <a:gd name="connsiteY18" fmla="*/ 155575 h 268287"/>
                  <a:gd name="connsiteX19" fmla="*/ 149226 w 331788"/>
                  <a:gd name="connsiteY19" fmla="*/ 41376 h 268287"/>
                  <a:gd name="connsiteX20" fmla="*/ 114947 w 331788"/>
                  <a:gd name="connsiteY20" fmla="*/ 55968 h 268287"/>
                  <a:gd name="connsiteX21" fmla="*/ 114947 w 331788"/>
                  <a:gd name="connsiteY21" fmla="*/ 123418 h 268287"/>
                  <a:gd name="connsiteX22" fmla="*/ 183504 w 331788"/>
                  <a:gd name="connsiteY22" fmla="*/ 123418 h 268287"/>
                  <a:gd name="connsiteX23" fmla="*/ 183504 w 331788"/>
                  <a:gd name="connsiteY23" fmla="*/ 55968 h 268287"/>
                  <a:gd name="connsiteX24" fmla="*/ 149226 w 331788"/>
                  <a:gd name="connsiteY24" fmla="*/ 41376 h 268287"/>
                  <a:gd name="connsiteX25" fmla="*/ 228600 w 331788"/>
                  <a:gd name="connsiteY25" fmla="*/ 39687 h 268287"/>
                  <a:gd name="connsiteX26" fmla="*/ 254000 w 331788"/>
                  <a:gd name="connsiteY26" fmla="*/ 39687 h 268287"/>
                  <a:gd name="connsiteX27" fmla="*/ 254000 w 331788"/>
                  <a:gd name="connsiteY27" fmla="*/ 247650 h 268287"/>
                  <a:gd name="connsiteX28" fmla="*/ 228600 w 331788"/>
                  <a:gd name="connsiteY28" fmla="*/ 247650 h 268287"/>
                  <a:gd name="connsiteX29" fmla="*/ 228600 w 331788"/>
                  <a:gd name="connsiteY29" fmla="*/ 110730 h 268287"/>
                  <a:gd name="connsiteX30" fmla="*/ 231140 w 331788"/>
                  <a:gd name="connsiteY30" fmla="*/ 90063 h 268287"/>
                  <a:gd name="connsiteX31" fmla="*/ 228600 w 331788"/>
                  <a:gd name="connsiteY31" fmla="*/ 69396 h 268287"/>
                  <a:gd name="connsiteX32" fmla="*/ 228600 w 331788"/>
                  <a:gd name="connsiteY32" fmla="*/ 39687 h 268287"/>
                  <a:gd name="connsiteX33" fmla="*/ 149707 w 331788"/>
                  <a:gd name="connsiteY33" fmla="*/ 22312 h 268287"/>
                  <a:gd name="connsiteX34" fmla="*/ 196764 w 331788"/>
                  <a:gd name="connsiteY34" fmla="*/ 41623 h 268287"/>
                  <a:gd name="connsiteX35" fmla="*/ 196764 w 331788"/>
                  <a:gd name="connsiteY35" fmla="*/ 136893 h 268287"/>
                  <a:gd name="connsiteX36" fmla="*/ 109096 w 331788"/>
                  <a:gd name="connsiteY36" fmla="*/ 143330 h 268287"/>
                  <a:gd name="connsiteX37" fmla="*/ 97492 w 331788"/>
                  <a:gd name="connsiteY37" fmla="*/ 154917 h 268287"/>
                  <a:gd name="connsiteX38" fmla="*/ 93625 w 331788"/>
                  <a:gd name="connsiteY38" fmla="*/ 170366 h 268287"/>
                  <a:gd name="connsiteX39" fmla="*/ 43344 w 331788"/>
                  <a:gd name="connsiteY39" fmla="*/ 220576 h 268287"/>
                  <a:gd name="connsiteX40" fmla="*/ 18848 w 331788"/>
                  <a:gd name="connsiteY40" fmla="*/ 220576 h 268287"/>
                  <a:gd name="connsiteX41" fmla="*/ 18848 w 331788"/>
                  <a:gd name="connsiteY41" fmla="*/ 196115 h 268287"/>
                  <a:gd name="connsiteX42" fmla="*/ 67840 w 331788"/>
                  <a:gd name="connsiteY42" fmla="*/ 145905 h 268287"/>
                  <a:gd name="connsiteX43" fmla="*/ 84600 w 331788"/>
                  <a:gd name="connsiteY43" fmla="*/ 140755 h 268287"/>
                  <a:gd name="connsiteX44" fmla="*/ 96203 w 331788"/>
                  <a:gd name="connsiteY44" fmla="*/ 129168 h 268287"/>
                  <a:gd name="connsiteX45" fmla="*/ 102649 w 331788"/>
                  <a:gd name="connsiteY45" fmla="*/ 41623 h 268287"/>
                  <a:gd name="connsiteX46" fmla="*/ 149707 w 331788"/>
                  <a:gd name="connsiteY46" fmla="*/ 22312 h 268287"/>
                  <a:gd name="connsiteX47" fmla="*/ 280988 w 331788"/>
                  <a:gd name="connsiteY47" fmla="*/ 0 h 268287"/>
                  <a:gd name="connsiteX48" fmla="*/ 306388 w 331788"/>
                  <a:gd name="connsiteY48" fmla="*/ 0 h 268287"/>
                  <a:gd name="connsiteX49" fmla="*/ 306388 w 331788"/>
                  <a:gd name="connsiteY49" fmla="*/ 247650 h 268287"/>
                  <a:gd name="connsiteX50" fmla="*/ 280988 w 331788"/>
                  <a:gd name="connsiteY50" fmla="*/ 247650 h 268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31788" h="268287">
                    <a:moveTo>
                      <a:pt x="0" y="255587"/>
                    </a:moveTo>
                    <a:lnTo>
                      <a:pt x="331788" y="255587"/>
                    </a:lnTo>
                    <a:lnTo>
                      <a:pt x="331788" y="268287"/>
                    </a:lnTo>
                    <a:lnTo>
                      <a:pt x="0" y="268287"/>
                    </a:lnTo>
                    <a:close/>
                    <a:moveTo>
                      <a:pt x="76201" y="207962"/>
                    </a:moveTo>
                    <a:lnTo>
                      <a:pt x="82551" y="207962"/>
                    </a:lnTo>
                    <a:lnTo>
                      <a:pt x="82551" y="247650"/>
                    </a:lnTo>
                    <a:lnTo>
                      <a:pt x="55563" y="247650"/>
                    </a:lnTo>
                    <a:lnTo>
                      <a:pt x="55563" y="227012"/>
                    </a:lnTo>
                    <a:close/>
                    <a:moveTo>
                      <a:pt x="115888" y="168275"/>
                    </a:moveTo>
                    <a:cubicBezTo>
                      <a:pt x="115888" y="168275"/>
                      <a:pt x="115888" y="168275"/>
                      <a:pt x="127168" y="168275"/>
                    </a:cubicBezTo>
                    <a:cubicBezTo>
                      <a:pt x="130928" y="169555"/>
                      <a:pt x="135941" y="170835"/>
                      <a:pt x="139701" y="170835"/>
                    </a:cubicBezTo>
                    <a:cubicBezTo>
                      <a:pt x="139701" y="170835"/>
                      <a:pt x="139701" y="170835"/>
                      <a:pt x="139701" y="247650"/>
                    </a:cubicBezTo>
                    <a:cubicBezTo>
                      <a:pt x="139701" y="247650"/>
                      <a:pt x="139701" y="247650"/>
                      <a:pt x="115888" y="247650"/>
                    </a:cubicBezTo>
                    <a:close/>
                    <a:moveTo>
                      <a:pt x="198438" y="155575"/>
                    </a:moveTo>
                    <a:cubicBezTo>
                      <a:pt x="198438" y="155575"/>
                      <a:pt x="198438" y="155575"/>
                      <a:pt x="198438" y="247650"/>
                    </a:cubicBezTo>
                    <a:cubicBezTo>
                      <a:pt x="198438" y="247650"/>
                      <a:pt x="198438" y="247650"/>
                      <a:pt x="173038" y="247650"/>
                    </a:cubicBezTo>
                    <a:lnTo>
                      <a:pt x="173038" y="168363"/>
                    </a:lnTo>
                    <a:cubicBezTo>
                      <a:pt x="181928" y="165805"/>
                      <a:pt x="190818" y="161969"/>
                      <a:pt x="198438" y="155575"/>
                    </a:cubicBezTo>
                    <a:close/>
                    <a:moveTo>
                      <a:pt x="149226" y="41376"/>
                    </a:moveTo>
                    <a:cubicBezTo>
                      <a:pt x="136937" y="41376"/>
                      <a:pt x="124649" y="46240"/>
                      <a:pt x="114947" y="55968"/>
                    </a:cubicBezTo>
                    <a:cubicBezTo>
                      <a:pt x="96838" y="74128"/>
                      <a:pt x="96838" y="105259"/>
                      <a:pt x="114947" y="123418"/>
                    </a:cubicBezTo>
                    <a:cubicBezTo>
                      <a:pt x="134350" y="142875"/>
                      <a:pt x="164101" y="142875"/>
                      <a:pt x="183504" y="123418"/>
                    </a:cubicBezTo>
                    <a:cubicBezTo>
                      <a:pt x="201613" y="105259"/>
                      <a:pt x="201613" y="74128"/>
                      <a:pt x="183504" y="55968"/>
                    </a:cubicBezTo>
                    <a:cubicBezTo>
                      <a:pt x="173803" y="46240"/>
                      <a:pt x="161514" y="41376"/>
                      <a:pt x="149226" y="41376"/>
                    </a:cubicBezTo>
                    <a:close/>
                    <a:moveTo>
                      <a:pt x="228600" y="39687"/>
                    </a:moveTo>
                    <a:cubicBezTo>
                      <a:pt x="228600" y="39687"/>
                      <a:pt x="228600" y="39687"/>
                      <a:pt x="254000" y="39687"/>
                    </a:cubicBezTo>
                    <a:lnTo>
                      <a:pt x="254000" y="247650"/>
                    </a:lnTo>
                    <a:cubicBezTo>
                      <a:pt x="254000" y="247650"/>
                      <a:pt x="254000" y="247650"/>
                      <a:pt x="228600" y="247650"/>
                    </a:cubicBezTo>
                    <a:cubicBezTo>
                      <a:pt x="228600" y="247650"/>
                      <a:pt x="228600" y="247650"/>
                      <a:pt x="228600" y="110730"/>
                    </a:cubicBezTo>
                    <a:cubicBezTo>
                      <a:pt x="231140" y="104272"/>
                      <a:pt x="231140" y="96521"/>
                      <a:pt x="231140" y="90063"/>
                    </a:cubicBezTo>
                    <a:cubicBezTo>
                      <a:pt x="231140" y="83604"/>
                      <a:pt x="231140" y="75854"/>
                      <a:pt x="228600" y="69396"/>
                    </a:cubicBezTo>
                    <a:cubicBezTo>
                      <a:pt x="228600" y="69396"/>
                      <a:pt x="228600" y="69396"/>
                      <a:pt x="228600" y="39687"/>
                    </a:cubicBezTo>
                    <a:close/>
                    <a:moveTo>
                      <a:pt x="149707" y="22312"/>
                    </a:moveTo>
                    <a:cubicBezTo>
                      <a:pt x="166789" y="22312"/>
                      <a:pt x="183872" y="28749"/>
                      <a:pt x="196764" y="41623"/>
                    </a:cubicBezTo>
                    <a:cubicBezTo>
                      <a:pt x="223838" y="68659"/>
                      <a:pt x="223838" y="111144"/>
                      <a:pt x="196764" y="136893"/>
                    </a:cubicBezTo>
                    <a:cubicBezTo>
                      <a:pt x="173558" y="161354"/>
                      <a:pt x="136170" y="162641"/>
                      <a:pt x="109096" y="143330"/>
                    </a:cubicBezTo>
                    <a:cubicBezTo>
                      <a:pt x="109096" y="143330"/>
                      <a:pt x="109096" y="143330"/>
                      <a:pt x="97492" y="154917"/>
                    </a:cubicBezTo>
                    <a:cubicBezTo>
                      <a:pt x="98782" y="160067"/>
                      <a:pt x="97492" y="166504"/>
                      <a:pt x="93625" y="170366"/>
                    </a:cubicBezTo>
                    <a:cubicBezTo>
                      <a:pt x="93625" y="170366"/>
                      <a:pt x="93625" y="170366"/>
                      <a:pt x="43344" y="220576"/>
                    </a:cubicBezTo>
                    <a:cubicBezTo>
                      <a:pt x="35608" y="227013"/>
                      <a:pt x="25295" y="227013"/>
                      <a:pt x="18848" y="220576"/>
                    </a:cubicBezTo>
                    <a:cubicBezTo>
                      <a:pt x="11113" y="214139"/>
                      <a:pt x="11113" y="202552"/>
                      <a:pt x="18848" y="196115"/>
                    </a:cubicBezTo>
                    <a:cubicBezTo>
                      <a:pt x="18848" y="196115"/>
                      <a:pt x="18848" y="196115"/>
                      <a:pt x="67840" y="145905"/>
                    </a:cubicBezTo>
                    <a:cubicBezTo>
                      <a:pt x="72997" y="142043"/>
                      <a:pt x="78154" y="140755"/>
                      <a:pt x="84600" y="140755"/>
                    </a:cubicBezTo>
                    <a:cubicBezTo>
                      <a:pt x="84600" y="140755"/>
                      <a:pt x="84600" y="140755"/>
                      <a:pt x="96203" y="129168"/>
                    </a:cubicBezTo>
                    <a:cubicBezTo>
                      <a:pt x="75575" y="103420"/>
                      <a:pt x="78154" y="66084"/>
                      <a:pt x="102649" y="41623"/>
                    </a:cubicBezTo>
                    <a:cubicBezTo>
                      <a:pt x="115542" y="28749"/>
                      <a:pt x="132624" y="22312"/>
                      <a:pt x="149707" y="22312"/>
                    </a:cubicBezTo>
                    <a:close/>
                    <a:moveTo>
                      <a:pt x="280988" y="0"/>
                    </a:moveTo>
                    <a:lnTo>
                      <a:pt x="306388" y="0"/>
                    </a:lnTo>
                    <a:lnTo>
                      <a:pt x="306388" y="247650"/>
                    </a:lnTo>
                    <a:lnTo>
                      <a:pt x="280988" y="2476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11"/>
            <p:cNvSpPr txBox="1"/>
            <p:nvPr/>
          </p:nvSpPr>
          <p:spPr>
            <a:xfrm>
              <a:off x="2270927" y="2679340"/>
              <a:ext cx="2576754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807266" y="4045032"/>
            <a:ext cx="2426435" cy="1924293"/>
            <a:chOff x="2286652" y="1924598"/>
            <a:chExt cx="2426435" cy="1924293"/>
          </a:xfrm>
        </p:grpSpPr>
        <p:grpSp>
          <p:nvGrpSpPr>
            <p:cNvPr id="26" name="组合 25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29" name="椭圆 18"/>
              <p:cNvSpPr/>
              <p:nvPr/>
            </p:nvSpPr>
            <p:spPr>
              <a:xfrm>
                <a:off x="1494971" y="2449234"/>
                <a:ext cx="435430" cy="355704"/>
              </a:xfrm>
              <a:custGeom>
                <a:avLst/>
                <a:gdLst>
                  <a:gd name="connsiteX0" fmla="*/ 142995 w 338138"/>
                  <a:gd name="connsiteY0" fmla="*/ 82550 h 276226"/>
                  <a:gd name="connsiteX1" fmla="*/ 129816 w 338138"/>
                  <a:gd name="connsiteY1" fmla="*/ 90414 h 276226"/>
                  <a:gd name="connsiteX2" fmla="*/ 110047 w 338138"/>
                  <a:gd name="connsiteY2" fmla="*/ 94346 h 276226"/>
                  <a:gd name="connsiteX3" fmla="*/ 104775 w 338138"/>
                  <a:gd name="connsiteY3" fmla="*/ 94346 h 276226"/>
                  <a:gd name="connsiteX4" fmla="*/ 104775 w 338138"/>
                  <a:gd name="connsiteY4" fmla="*/ 103520 h 276226"/>
                  <a:gd name="connsiteX5" fmla="*/ 129816 w 338138"/>
                  <a:gd name="connsiteY5" fmla="*/ 103520 h 276226"/>
                  <a:gd name="connsiteX6" fmla="*/ 129816 w 338138"/>
                  <a:gd name="connsiteY6" fmla="*/ 175604 h 276226"/>
                  <a:gd name="connsiteX7" fmla="*/ 128498 w 338138"/>
                  <a:gd name="connsiteY7" fmla="*/ 183467 h 276226"/>
                  <a:gd name="connsiteX8" fmla="*/ 123226 w 338138"/>
                  <a:gd name="connsiteY8" fmla="*/ 186089 h 276226"/>
                  <a:gd name="connsiteX9" fmla="*/ 114001 w 338138"/>
                  <a:gd name="connsiteY9" fmla="*/ 187399 h 276226"/>
                  <a:gd name="connsiteX10" fmla="*/ 104775 w 338138"/>
                  <a:gd name="connsiteY10" fmla="*/ 188710 h 276226"/>
                  <a:gd name="connsiteX11" fmla="*/ 104775 w 338138"/>
                  <a:gd name="connsiteY11" fmla="*/ 195263 h 276226"/>
                  <a:gd name="connsiteX12" fmla="*/ 174625 w 338138"/>
                  <a:gd name="connsiteY12" fmla="*/ 195263 h 276226"/>
                  <a:gd name="connsiteX13" fmla="*/ 174625 w 338138"/>
                  <a:gd name="connsiteY13" fmla="*/ 188710 h 276226"/>
                  <a:gd name="connsiteX14" fmla="*/ 165400 w 338138"/>
                  <a:gd name="connsiteY14" fmla="*/ 187399 h 276226"/>
                  <a:gd name="connsiteX15" fmla="*/ 156174 w 338138"/>
                  <a:gd name="connsiteY15" fmla="*/ 186089 h 276226"/>
                  <a:gd name="connsiteX16" fmla="*/ 152221 w 338138"/>
                  <a:gd name="connsiteY16" fmla="*/ 180846 h 276226"/>
                  <a:gd name="connsiteX17" fmla="*/ 150903 w 338138"/>
                  <a:gd name="connsiteY17" fmla="*/ 174293 h 276226"/>
                  <a:gd name="connsiteX18" fmla="*/ 150903 w 338138"/>
                  <a:gd name="connsiteY18" fmla="*/ 114005 h 276226"/>
                  <a:gd name="connsiteX19" fmla="*/ 150903 w 338138"/>
                  <a:gd name="connsiteY19" fmla="*/ 98277 h 276226"/>
                  <a:gd name="connsiteX20" fmla="*/ 152221 w 338138"/>
                  <a:gd name="connsiteY20" fmla="*/ 82550 h 276226"/>
                  <a:gd name="connsiteX21" fmla="*/ 142995 w 338138"/>
                  <a:gd name="connsiteY21" fmla="*/ 82550 h 276226"/>
                  <a:gd name="connsiteX22" fmla="*/ 138907 w 338138"/>
                  <a:gd name="connsiteY22" fmla="*/ 0 h 276226"/>
                  <a:gd name="connsiteX23" fmla="*/ 277814 w 338138"/>
                  <a:gd name="connsiteY23" fmla="*/ 138113 h 276226"/>
                  <a:gd name="connsiteX24" fmla="*/ 138907 w 338138"/>
                  <a:gd name="connsiteY24" fmla="*/ 276226 h 276226"/>
                  <a:gd name="connsiteX25" fmla="*/ 0 w 338138"/>
                  <a:gd name="connsiteY25" fmla="*/ 138113 h 276226"/>
                  <a:gd name="connsiteX26" fmla="*/ 138907 w 338138"/>
                  <a:gd name="connsiteY26" fmla="*/ 0 h 276226"/>
                  <a:gd name="connsiteX27" fmla="*/ 199703 w 338138"/>
                  <a:gd name="connsiteY27" fmla="*/ 0 h 276226"/>
                  <a:gd name="connsiteX28" fmla="*/ 338138 w 338138"/>
                  <a:gd name="connsiteY28" fmla="*/ 138113 h 276226"/>
                  <a:gd name="connsiteX29" fmla="*/ 199703 w 338138"/>
                  <a:gd name="connsiteY29" fmla="*/ 276225 h 276226"/>
                  <a:gd name="connsiteX30" fmla="*/ 182563 w 338138"/>
                  <a:gd name="connsiteY30" fmla="*/ 274910 h 276226"/>
                  <a:gd name="connsiteX31" fmla="*/ 303859 w 338138"/>
                  <a:gd name="connsiteY31" fmla="*/ 138113 h 276226"/>
                  <a:gd name="connsiteX32" fmla="*/ 182563 w 338138"/>
                  <a:gd name="connsiteY32" fmla="*/ 1315 h 276226"/>
                  <a:gd name="connsiteX33" fmla="*/ 199703 w 338138"/>
                  <a:gd name="connsiteY3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8138" h="276226">
                    <a:moveTo>
                      <a:pt x="142995" y="82550"/>
                    </a:moveTo>
                    <a:cubicBezTo>
                      <a:pt x="140359" y="85171"/>
                      <a:pt x="136405" y="87792"/>
                      <a:pt x="129816" y="90414"/>
                    </a:cubicBezTo>
                    <a:cubicBezTo>
                      <a:pt x="124544" y="93035"/>
                      <a:pt x="117954" y="94346"/>
                      <a:pt x="110047" y="94346"/>
                    </a:cubicBezTo>
                    <a:cubicBezTo>
                      <a:pt x="110047" y="94346"/>
                      <a:pt x="110047" y="94346"/>
                      <a:pt x="104775" y="94346"/>
                    </a:cubicBezTo>
                    <a:cubicBezTo>
                      <a:pt x="104775" y="94346"/>
                      <a:pt x="104775" y="94346"/>
                      <a:pt x="104775" y="103520"/>
                    </a:cubicBezTo>
                    <a:cubicBezTo>
                      <a:pt x="104775" y="103520"/>
                      <a:pt x="104775" y="103520"/>
                      <a:pt x="129816" y="103520"/>
                    </a:cubicBezTo>
                    <a:cubicBezTo>
                      <a:pt x="129816" y="103520"/>
                      <a:pt x="129816" y="103520"/>
                      <a:pt x="129816" y="175604"/>
                    </a:cubicBezTo>
                    <a:cubicBezTo>
                      <a:pt x="129816" y="179536"/>
                      <a:pt x="129816" y="180846"/>
                      <a:pt x="128498" y="183467"/>
                    </a:cubicBezTo>
                    <a:cubicBezTo>
                      <a:pt x="127180" y="184778"/>
                      <a:pt x="125862" y="186089"/>
                      <a:pt x="123226" y="186089"/>
                    </a:cubicBezTo>
                    <a:cubicBezTo>
                      <a:pt x="121908" y="186089"/>
                      <a:pt x="119272" y="187399"/>
                      <a:pt x="114001" y="187399"/>
                    </a:cubicBezTo>
                    <a:cubicBezTo>
                      <a:pt x="110047" y="188710"/>
                      <a:pt x="107411" y="188710"/>
                      <a:pt x="104775" y="188710"/>
                    </a:cubicBezTo>
                    <a:cubicBezTo>
                      <a:pt x="104775" y="188710"/>
                      <a:pt x="104775" y="188710"/>
                      <a:pt x="104775" y="195263"/>
                    </a:cubicBezTo>
                    <a:cubicBezTo>
                      <a:pt x="104775" y="195263"/>
                      <a:pt x="104775" y="195263"/>
                      <a:pt x="174625" y="195263"/>
                    </a:cubicBezTo>
                    <a:lnTo>
                      <a:pt x="174625" y="188710"/>
                    </a:lnTo>
                    <a:cubicBezTo>
                      <a:pt x="173307" y="188710"/>
                      <a:pt x="169354" y="188710"/>
                      <a:pt x="165400" y="187399"/>
                    </a:cubicBezTo>
                    <a:cubicBezTo>
                      <a:pt x="161446" y="187399"/>
                      <a:pt x="158810" y="186089"/>
                      <a:pt x="156174" y="186089"/>
                    </a:cubicBezTo>
                    <a:cubicBezTo>
                      <a:pt x="154856" y="184778"/>
                      <a:pt x="153538" y="183467"/>
                      <a:pt x="152221" y="180846"/>
                    </a:cubicBezTo>
                    <a:cubicBezTo>
                      <a:pt x="150903" y="179536"/>
                      <a:pt x="150903" y="176914"/>
                      <a:pt x="150903" y="174293"/>
                    </a:cubicBezTo>
                    <a:cubicBezTo>
                      <a:pt x="150903" y="174293"/>
                      <a:pt x="150903" y="174293"/>
                      <a:pt x="150903" y="114005"/>
                    </a:cubicBezTo>
                    <a:cubicBezTo>
                      <a:pt x="150903" y="108762"/>
                      <a:pt x="150903" y="103520"/>
                      <a:pt x="150903" y="98277"/>
                    </a:cubicBezTo>
                    <a:cubicBezTo>
                      <a:pt x="150903" y="91724"/>
                      <a:pt x="150903" y="86482"/>
                      <a:pt x="152221" y="82550"/>
                    </a:cubicBezTo>
                    <a:cubicBezTo>
                      <a:pt x="152221" y="82550"/>
                      <a:pt x="152221" y="82550"/>
                      <a:pt x="142995" y="82550"/>
                    </a:cubicBezTo>
                    <a:close/>
                    <a:moveTo>
                      <a:pt x="138907" y="0"/>
                    </a:moveTo>
                    <a:cubicBezTo>
                      <a:pt x="215623" y="0"/>
                      <a:pt x="277814" y="61835"/>
                      <a:pt x="277814" y="138113"/>
                    </a:cubicBezTo>
                    <a:cubicBezTo>
                      <a:pt x="277814" y="214391"/>
                      <a:pt x="215623" y="276226"/>
                      <a:pt x="138907" y="276226"/>
                    </a:cubicBezTo>
                    <a:cubicBezTo>
                      <a:pt x="62191" y="276226"/>
                      <a:pt x="0" y="214391"/>
                      <a:pt x="0" y="138113"/>
                    </a:cubicBezTo>
                    <a:cubicBezTo>
                      <a:pt x="0" y="61835"/>
                      <a:pt x="62191" y="0"/>
                      <a:pt x="138907" y="0"/>
                    </a:cubicBezTo>
                    <a:close/>
                    <a:moveTo>
                      <a:pt x="199703" y="0"/>
                    </a:moveTo>
                    <a:cubicBezTo>
                      <a:pt x="276172" y="0"/>
                      <a:pt x="338138" y="61822"/>
                      <a:pt x="338138" y="138113"/>
                    </a:cubicBezTo>
                    <a:cubicBezTo>
                      <a:pt x="338138" y="214403"/>
                      <a:pt x="276172" y="276225"/>
                      <a:pt x="199703" y="276225"/>
                    </a:cubicBezTo>
                    <a:cubicBezTo>
                      <a:pt x="193111" y="276225"/>
                      <a:pt x="187837" y="276225"/>
                      <a:pt x="182563" y="274910"/>
                    </a:cubicBezTo>
                    <a:cubicBezTo>
                      <a:pt x="251122" y="267018"/>
                      <a:pt x="303859" y="209142"/>
                      <a:pt x="303859" y="138113"/>
                    </a:cubicBezTo>
                    <a:cubicBezTo>
                      <a:pt x="303859" y="67083"/>
                      <a:pt x="251122" y="9208"/>
                      <a:pt x="182563" y="1315"/>
                    </a:cubicBezTo>
                    <a:cubicBezTo>
                      <a:pt x="187837" y="0"/>
                      <a:pt x="193111" y="0"/>
                      <a:pt x="19970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sp>
          <p:nvSpPr>
            <p:cNvPr id="27" name="文本框 16"/>
            <p:cNvSpPr txBox="1"/>
            <p:nvPr/>
          </p:nvSpPr>
          <p:spPr>
            <a:xfrm>
              <a:off x="2286652" y="2679340"/>
              <a:ext cx="242643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just"/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西北大学（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Northwest University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），简称“西大”，始建于</a:t>
              </a:r>
              <a:r>
                <a:rPr lang="en-US" altLang="zh-CN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1902</a:t>
              </a:r>
              <a:r>
                <a: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rPr>
                <a:t>年，由清末光绪皇帝御笔朱批设立 ，坐落于古都西安。</a:t>
              </a:r>
              <a:endPara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endParaRPr>
            </a:p>
          </p:txBody>
        </p:sp>
      </p:grpSp>
      <p:cxnSp>
        <p:nvCxnSpPr>
          <p:cNvPr id="18" name="直接连接符 17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/>
          <a:srcRect/>
          <a:stretch>
            <a:fillRect/>
          </a:stretch>
        </p:blipFill>
        <p:spPr>
          <a:xfrm>
            <a:off x="975783" y="2286106"/>
            <a:ext cx="4804229" cy="3585029"/>
          </a:xfr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10228" y="3514272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感谢您的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观看指导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41374" y="4279372"/>
            <a:ext cx="634019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丨适用于论文答辩丨项目展示丨工作汇报丨计划总结丨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43314" y="4613585"/>
            <a:ext cx="6084586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ency FB" panose="020B0503020202020204" pitchFamily="34" charset="0"/>
                <a:ea typeface="微软雅黑" panose="020B0503020204020204" pitchFamily="34" charset="-122"/>
                <a:cs typeface="+mn-cs"/>
              </a:rPr>
              <a:t>插入一段简短的介绍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gency FB" panose="020B0503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10228" y="2004222"/>
            <a:ext cx="2002471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方正兰亭中黑_GBK" panose="02000000000000000000" pitchFamily="2" charset="-122"/>
                <a:cs typeface="+mn-cs"/>
              </a:rPr>
              <a:t>2018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方正兰亭中黑_GBK" panose="02000000000000000000" pitchFamily="2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346200" y="3431722"/>
            <a:ext cx="23368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248" y="5851921"/>
            <a:ext cx="1613454" cy="451557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45673"/>
            <a:ext cx="12192000" cy="35941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164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97960" y="1405362"/>
            <a:ext cx="3188694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方正兰亭中黑_GBK" panose="02000000000000000000" pitchFamily="2" charset="-122"/>
              </a:rPr>
              <a:t>PART 01</a:t>
            </a:r>
            <a:endParaRPr lang="zh-CN" altLang="en-US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方正兰亭中黑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53313" y="4006088"/>
            <a:ext cx="38779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latin typeface="+mj-ea"/>
                <a:ea typeface="+mj-ea"/>
              </a:rPr>
              <a:t>标题文字添加此处</a:t>
            </a:r>
            <a:endParaRPr lang="zh-CN" altLang="en-US" sz="3600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11562" y="4728351"/>
            <a:ext cx="756149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/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西北大学（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Northwest University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），简称“西大”，始建于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1902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年，由清末光绪皇帝御笔朱批设立 ，坐落于古都西安，是国家教育部与陕西省人民政府共建的综合性全国重点大学 。</a:t>
            </a:r>
            <a:endParaRPr lang="zh-CN" altLang="en-US" sz="1400" dirty="0">
              <a:solidFill>
                <a:prstClr val="white">
                  <a:lumMod val="50000"/>
                </a:prst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579" y="5832043"/>
            <a:ext cx="1613454" cy="4515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233050" y="2323073"/>
            <a:ext cx="6040696" cy="2211855"/>
            <a:chOff x="5233050" y="2069335"/>
            <a:chExt cx="6040696" cy="2211855"/>
          </a:xfrm>
        </p:grpSpPr>
        <p:sp>
          <p:nvSpPr>
            <p:cNvPr id="2" name="文本框 1"/>
            <p:cNvSpPr txBox="1"/>
            <p:nvPr/>
          </p:nvSpPr>
          <p:spPr>
            <a:xfrm>
              <a:off x="5233050" y="2069335"/>
              <a:ext cx="34676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标题文字添加此处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5353683" y="2823989"/>
              <a:ext cx="1188000" cy="0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5252100" y="3071453"/>
              <a:ext cx="6021646" cy="1209737"/>
              <a:chOff x="5252100" y="3071453"/>
              <a:chExt cx="6021646" cy="1209737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5252100" y="307145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5252100" y="3450193"/>
                <a:ext cx="60216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6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，坐落于古都西安，是国家教育部与陕西省人民政府共建的综合性全国重点大学 。</a:t>
                </a:r>
                <a:endParaRPr lang="zh-CN" altLang="en-US" sz="16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pic>
        <p:nvPicPr>
          <p:cNvPr id="15" name="图片占位符 14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/>
          <a:srcRect/>
          <a:stretch>
            <a:fillRect/>
          </a:stretch>
        </p:blipFill>
        <p:spPr/>
      </p:pic>
    </p:spTree>
  </p:cSld>
  <p:clrMapOvr>
    <a:masterClrMapping/>
  </p:clrMapOvr>
  <p:transition spd="slow" advTm="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1048340" y="1949095"/>
            <a:ext cx="4627287" cy="1117404"/>
            <a:chOff x="874713" y="2108752"/>
            <a:chExt cx="4627287" cy="1117404"/>
          </a:xfrm>
        </p:grpSpPr>
        <p:grpSp>
          <p:nvGrpSpPr>
            <p:cNvPr id="48" name="组合 47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3" name="椭圆 4"/>
              <p:cNvSpPr/>
              <p:nvPr/>
            </p:nvSpPr>
            <p:spPr>
              <a:xfrm>
                <a:off x="1518591" y="2409371"/>
                <a:ext cx="388189" cy="435430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50" name="文本框 7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1" name="文本框 8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1048340" y="3371495"/>
            <a:ext cx="4627287" cy="1117404"/>
            <a:chOff x="874713" y="2108752"/>
            <a:chExt cx="4627287" cy="1117404"/>
          </a:xfrm>
        </p:grpSpPr>
        <p:grpSp>
          <p:nvGrpSpPr>
            <p:cNvPr id="55" name="组合 54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60" name="椭圆 16"/>
              <p:cNvSpPr/>
              <p:nvPr/>
            </p:nvSpPr>
            <p:spPr>
              <a:xfrm>
                <a:off x="1494971" y="2409372"/>
                <a:ext cx="435430" cy="435428"/>
              </a:xfrm>
              <a:custGeom>
                <a:avLst/>
                <a:gdLst>
                  <a:gd name="connsiteX0" fmla="*/ 199497 w 331788"/>
                  <a:gd name="connsiteY0" fmla="*/ 265112 h 331787"/>
                  <a:gd name="connsiteX1" fmla="*/ 209798 w 331788"/>
                  <a:gd name="connsiteY1" fmla="*/ 279217 h 331787"/>
                  <a:gd name="connsiteX2" fmla="*/ 238126 w 331788"/>
                  <a:gd name="connsiteY2" fmla="*/ 315118 h 331787"/>
                  <a:gd name="connsiteX3" fmla="*/ 166018 w 331788"/>
                  <a:gd name="connsiteY3" fmla="*/ 331787 h 331787"/>
                  <a:gd name="connsiteX4" fmla="*/ 122238 w 331788"/>
                  <a:gd name="connsiteY4" fmla="*/ 325376 h 331787"/>
                  <a:gd name="connsiteX5" fmla="*/ 199497 w 331788"/>
                  <a:gd name="connsiteY5" fmla="*/ 265112 h 331787"/>
                  <a:gd name="connsiteX6" fmla="*/ 190500 w 331788"/>
                  <a:gd name="connsiteY6" fmla="*/ 228600 h 331787"/>
                  <a:gd name="connsiteX7" fmla="*/ 201490 w 331788"/>
                  <a:gd name="connsiteY7" fmla="*/ 228600 h 331787"/>
                  <a:gd name="connsiteX8" fmla="*/ 206375 w 331788"/>
                  <a:gd name="connsiteY8" fmla="*/ 236394 h 331787"/>
                  <a:gd name="connsiteX9" fmla="*/ 200269 w 331788"/>
                  <a:gd name="connsiteY9" fmla="*/ 242888 h 331787"/>
                  <a:gd name="connsiteX10" fmla="*/ 190500 w 331788"/>
                  <a:gd name="connsiteY10" fmla="*/ 228600 h 331787"/>
                  <a:gd name="connsiteX11" fmla="*/ 146452 w 331788"/>
                  <a:gd name="connsiteY11" fmla="*/ 228600 h 331787"/>
                  <a:gd name="connsiteX12" fmla="*/ 164590 w 331788"/>
                  <a:gd name="connsiteY12" fmla="*/ 229897 h 331787"/>
                  <a:gd name="connsiteX13" fmla="*/ 165885 w 331788"/>
                  <a:gd name="connsiteY13" fmla="*/ 229897 h 331787"/>
                  <a:gd name="connsiteX14" fmla="*/ 173659 w 331788"/>
                  <a:gd name="connsiteY14" fmla="*/ 229897 h 331787"/>
                  <a:gd name="connsiteX15" fmla="*/ 190501 w 331788"/>
                  <a:gd name="connsiteY15" fmla="*/ 253240 h 331787"/>
                  <a:gd name="connsiteX16" fmla="*/ 103699 w 331788"/>
                  <a:gd name="connsiteY16" fmla="*/ 320675 h 331787"/>
                  <a:gd name="connsiteX17" fmla="*/ 77788 w 331788"/>
                  <a:gd name="connsiteY17" fmla="*/ 306410 h 331787"/>
                  <a:gd name="connsiteX18" fmla="*/ 112768 w 331788"/>
                  <a:gd name="connsiteY18" fmla="*/ 244162 h 331787"/>
                  <a:gd name="connsiteX19" fmla="*/ 121837 w 331788"/>
                  <a:gd name="connsiteY19" fmla="*/ 245459 h 331787"/>
                  <a:gd name="connsiteX20" fmla="*/ 146452 w 331788"/>
                  <a:gd name="connsiteY20" fmla="*/ 228600 h 331787"/>
                  <a:gd name="connsiteX21" fmla="*/ 323851 w 331788"/>
                  <a:gd name="connsiteY21" fmla="*/ 217487 h 331787"/>
                  <a:gd name="connsiteX22" fmla="*/ 249631 w 331788"/>
                  <a:gd name="connsiteY22" fmla="*/ 307975 h 331787"/>
                  <a:gd name="connsiteX23" fmla="*/ 207963 w 331788"/>
                  <a:gd name="connsiteY23" fmla="*/ 253682 h 331787"/>
                  <a:gd name="connsiteX24" fmla="*/ 218380 w 331788"/>
                  <a:gd name="connsiteY24" fmla="*/ 243341 h 331787"/>
                  <a:gd name="connsiteX25" fmla="*/ 227495 w 331788"/>
                  <a:gd name="connsiteY25" fmla="*/ 244634 h 331787"/>
                  <a:gd name="connsiteX26" fmla="*/ 253537 w 331788"/>
                  <a:gd name="connsiteY26" fmla="*/ 225243 h 331787"/>
                  <a:gd name="connsiteX27" fmla="*/ 323851 w 331788"/>
                  <a:gd name="connsiteY27" fmla="*/ 217487 h 331787"/>
                  <a:gd name="connsiteX28" fmla="*/ 3175 w 331788"/>
                  <a:gd name="connsiteY28" fmla="*/ 196850 h 331787"/>
                  <a:gd name="connsiteX29" fmla="*/ 93642 w 331788"/>
                  <a:gd name="connsiteY29" fmla="*/ 222902 h 331787"/>
                  <a:gd name="connsiteX30" fmla="*/ 100013 w 331788"/>
                  <a:gd name="connsiteY30" fmla="*/ 235927 h 331787"/>
                  <a:gd name="connsiteX31" fmla="*/ 65610 w 331788"/>
                  <a:gd name="connsiteY31" fmla="*/ 298450 h 331787"/>
                  <a:gd name="connsiteX32" fmla="*/ 3175 w 331788"/>
                  <a:gd name="connsiteY32" fmla="*/ 196850 h 331787"/>
                  <a:gd name="connsiteX33" fmla="*/ 146517 w 331788"/>
                  <a:gd name="connsiteY33" fmla="*/ 192087 h 331787"/>
                  <a:gd name="connsiteX34" fmla="*/ 163513 w 331788"/>
                  <a:gd name="connsiteY34" fmla="*/ 215900 h 331787"/>
                  <a:gd name="connsiteX35" fmla="*/ 147825 w 331788"/>
                  <a:gd name="connsiteY35" fmla="*/ 214577 h 331787"/>
                  <a:gd name="connsiteX36" fmla="*/ 141288 w 331788"/>
                  <a:gd name="connsiteY36" fmla="*/ 200025 h 331787"/>
                  <a:gd name="connsiteX37" fmla="*/ 146517 w 331788"/>
                  <a:gd name="connsiteY37" fmla="*/ 192087 h 331787"/>
                  <a:gd name="connsiteX38" fmla="*/ 277877 w 331788"/>
                  <a:gd name="connsiteY38" fmla="*/ 160337 h 331787"/>
                  <a:gd name="connsiteX39" fmla="*/ 314326 w 331788"/>
                  <a:gd name="connsiteY39" fmla="*/ 204624 h 331787"/>
                  <a:gd name="connsiteX40" fmla="*/ 253143 w 331788"/>
                  <a:gd name="connsiteY40" fmla="*/ 211137 h 331787"/>
                  <a:gd name="connsiteX41" fmla="*/ 249238 w 331788"/>
                  <a:gd name="connsiteY41" fmla="*/ 203322 h 331787"/>
                  <a:gd name="connsiteX42" fmla="*/ 277877 w 331788"/>
                  <a:gd name="connsiteY42" fmla="*/ 160337 h 331787"/>
                  <a:gd name="connsiteX43" fmla="*/ 290513 w 331788"/>
                  <a:gd name="connsiteY43" fmla="*/ 153987 h 331787"/>
                  <a:gd name="connsiteX44" fmla="*/ 331788 w 331788"/>
                  <a:gd name="connsiteY44" fmla="*/ 167061 h 331787"/>
                  <a:gd name="connsiteX45" fmla="*/ 329125 w 331788"/>
                  <a:gd name="connsiteY45" fmla="*/ 198437 h 331787"/>
                  <a:gd name="connsiteX46" fmla="*/ 290513 w 331788"/>
                  <a:gd name="connsiteY46" fmla="*/ 153987 h 331787"/>
                  <a:gd name="connsiteX47" fmla="*/ 113341 w 331788"/>
                  <a:gd name="connsiteY47" fmla="*/ 139700 h 331787"/>
                  <a:gd name="connsiteX48" fmla="*/ 130085 w 331788"/>
                  <a:gd name="connsiteY48" fmla="*/ 169324 h 331787"/>
                  <a:gd name="connsiteX49" fmla="*/ 136525 w 331788"/>
                  <a:gd name="connsiteY49" fmla="*/ 178340 h 331787"/>
                  <a:gd name="connsiteX50" fmla="*/ 128797 w 331788"/>
                  <a:gd name="connsiteY50" fmla="*/ 191219 h 331787"/>
                  <a:gd name="connsiteX51" fmla="*/ 121069 w 331788"/>
                  <a:gd name="connsiteY51" fmla="*/ 189932 h 331787"/>
                  <a:gd name="connsiteX52" fmla="*/ 95310 w 331788"/>
                  <a:gd name="connsiteY52" fmla="*/ 207963 h 331787"/>
                  <a:gd name="connsiteX53" fmla="*/ 1288 w 331788"/>
                  <a:gd name="connsiteY53" fmla="*/ 179628 h 331787"/>
                  <a:gd name="connsiteX54" fmla="*/ 0 w 331788"/>
                  <a:gd name="connsiteY54" fmla="*/ 165460 h 331787"/>
                  <a:gd name="connsiteX55" fmla="*/ 1288 w 331788"/>
                  <a:gd name="connsiteY55" fmla="*/ 151292 h 331787"/>
                  <a:gd name="connsiteX56" fmla="*/ 113341 w 331788"/>
                  <a:gd name="connsiteY56" fmla="*/ 139700 h 331787"/>
                  <a:gd name="connsiteX57" fmla="*/ 186315 w 331788"/>
                  <a:gd name="connsiteY57" fmla="*/ 138112 h 331787"/>
                  <a:gd name="connsiteX58" fmla="*/ 268288 w 331788"/>
                  <a:gd name="connsiteY58" fmla="*/ 149780 h 331787"/>
                  <a:gd name="connsiteX59" fmla="*/ 238829 w 331788"/>
                  <a:gd name="connsiteY59" fmla="*/ 193860 h 331787"/>
                  <a:gd name="connsiteX60" fmla="*/ 227301 w 331788"/>
                  <a:gd name="connsiteY60" fmla="*/ 191267 h 331787"/>
                  <a:gd name="connsiteX61" fmla="*/ 200404 w 331788"/>
                  <a:gd name="connsiteY61" fmla="*/ 214604 h 331787"/>
                  <a:gd name="connsiteX62" fmla="*/ 179911 w 331788"/>
                  <a:gd name="connsiteY62" fmla="*/ 215900 h 331787"/>
                  <a:gd name="connsiteX63" fmla="*/ 155575 w 331788"/>
                  <a:gd name="connsiteY63" fmla="*/ 179599 h 331787"/>
                  <a:gd name="connsiteX64" fmla="*/ 173507 w 331788"/>
                  <a:gd name="connsiteY64" fmla="*/ 154966 h 331787"/>
                  <a:gd name="connsiteX65" fmla="*/ 186315 w 331788"/>
                  <a:gd name="connsiteY65" fmla="*/ 138112 h 331787"/>
                  <a:gd name="connsiteX66" fmla="*/ 168276 w 331788"/>
                  <a:gd name="connsiteY66" fmla="*/ 138112 h 331787"/>
                  <a:gd name="connsiteX67" fmla="*/ 161661 w 331788"/>
                  <a:gd name="connsiteY67" fmla="*/ 145566 h 331787"/>
                  <a:gd name="connsiteX68" fmla="*/ 145786 w 331788"/>
                  <a:gd name="connsiteY68" fmla="*/ 166687 h 331787"/>
                  <a:gd name="connsiteX69" fmla="*/ 141817 w 331788"/>
                  <a:gd name="connsiteY69" fmla="*/ 161718 h 331787"/>
                  <a:gd name="connsiteX70" fmla="*/ 128588 w 331788"/>
                  <a:gd name="connsiteY70" fmla="*/ 139354 h 331787"/>
                  <a:gd name="connsiteX71" fmla="*/ 168276 w 331788"/>
                  <a:gd name="connsiteY71" fmla="*/ 138112 h 331787"/>
                  <a:gd name="connsiteX72" fmla="*/ 220028 w 331788"/>
                  <a:gd name="connsiteY72" fmla="*/ 103187 h 331787"/>
                  <a:gd name="connsiteX73" fmla="*/ 232728 w 331788"/>
                  <a:gd name="connsiteY73" fmla="*/ 105784 h 331787"/>
                  <a:gd name="connsiteX74" fmla="*/ 237808 w 331788"/>
                  <a:gd name="connsiteY74" fmla="*/ 105784 h 331787"/>
                  <a:gd name="connsiteX75" fmla="*/ 246698 w 331788"/>
                  <a:gd name="connsiteY75" fmla="*/ 118773 h 331787"/>
                  <a:gd name="connsiteX76" fmla="*/ 255588 w 331788"/>
                  <a:gd name="connsiteY76" fmla="*/ 131762 h 331787"/>
                  <a:gd name="connsiteX77" fmla="*/ 198438 w 331788"/>
                  <a:gd name="connsiteY77" fmla="*/ 125267 h 331787"/>
                  <a:gd name="connsiteX78" fmla="*/ 220028 w 331788"/>
                  <a:gd name="connsiteY78" fmla="*/ 103187 h 331787"/>
                  <a:gd name="connsiteX79" fmla="*/ 317236 w 331788"/>
                  <a:gd name="connsiteY79" fmla="*/ 98425 h 331787"/>
                  <a:gd name="connsiteX80" fmla="*/ 331788 w 331788"/>
                  <a:gd name="connsiteY80" fmla="*/ 152400 h 331787"/>
                  <a:gd name="connsiteX81" fmla="*/ 292100 w 331788"/>
                  <a:gd name="connsiteY81" fmla="*/ 140552 h 331787"/>
                  <a:gd name="connsiteX82" fmla="*/ 317236 w 331788"/>
                  <a:gd name="connsiteY82" fmla="*/ 98425 h 331787"/>
                  <a:gd name="connsiteX83" fmla="*/ 286068 w 331788"/>
                  <a:gd name="connsiteY83" fmla="*/ 52387 h 331787"/>
                  <a:gd name="connsiteX84" fmla="*/ 309563 w 331788"/>
                  <a:gd name="connsiteY84" fmla="*/ 84748 h 331787"/>
                  <a:gd name="connsiteX85" fmla="*/ 278236 w 331788"/>
                  <a:gd name="connsiteY85" fmla="*/ 136525 h 331787"/>
                  <a:gd name="connsiteX86" fmla="*/ 276931 w 331788"/>
                  <a:gd name="connsiteY86" fmla="*/ 136525 h 331787"/>
                  <a:gd name="connsiteX87" fmla="*/ 258657 w 331788"/>
                  <a:gd name="connsiteY87" fmla="*/ 110636 h 331787"/>
                  <a:gd name="connsiteX88" fmla="*/ 250825 w 331788"/>
                  <a:gd name="connsiteY88" fmla="*/ 98986 h 331787"/>
                  <a:gd name="connsiteX89" fmla="*/ 259962 w 331788"/>
                  <a:gd name="connsiteY89" fmla="*/ 78275 h 331787"/>
                  <a:gd name="connsiteX90" fmla="*/ 258657 w 331788"/>
                  <a:gd name="connsiteY90" fmla="*/ 70509 h 331787"/>
                  <a:gd name="connsiteX91" fmla="*/ 286068 w 331788"/>
                  <a:gd name="connsiteY91" fmla="*/ 52387 h 331787"/>
                  <a:gd name="connsiteX92" fmla="*/ 73025 w 331788"/>
                  <a:gd name="connsiteY92" fmla="*/ 28575 h 331787"/>
                  <a:gd name="connsiteX93" fmla="*/ 107950 w 331788"/>
                  <a:gd name="connsiteY93" fmla="*/ 126377 h 331787"/>
                  <a:gd name="connsiteX94" fmla="*/ 3175 w 331788"/>
                  <a:gd name="connsiteY94" fmla="*/ 138113 h 331787"/>
                  <a:gd name="connsiteX95" fmla="*/ 73025 w 331788"/>
                  <a:gd name="connsiteY95" fmla="*/ 28575 h 331787"/>
                  <a:gd name="connsiteX96" fmla="*/ 203200 w 331788"/>
                  <a:gd name="connsiteY96" fmla="*/ 4762 h 331787"/>
                  <a:gd name="connsiteX97" fmla="*/ 274638 w 331788"/>
                  <a:gd name="connsiteY97" fmla="*/ 41817 h 331787"/>
                  <a:gd name="connsiteX98" fmla="*/ 251258 w 331788"/>
                  <a:gd name="connsiteY98" fmla="*/ 57150 h 331787"/>
                  <a:gd name="connsiteX99" fmla="*/ 233074 w 331788"/>
                  <a:gd name="connsiteY99" fmla="*/ 50761 h 331787"/>
                  <a:gd name="connsiteX100" fmla="*/ 225281 w 331788"/>
                  <a:gd name="connsiteY100" fmla="*/ 52039 h 331787"/>
                  <a:gd name="connsiteX101" fmla="*/ 203200 w 331788"/>
                  <a:gd name="connsiteY101" fmla="*/ 4762 h 331787"/>
                  <a:gd name="connsiteX102" fmla="*/ 165260 w 331788"/>
                  <a:gd name="connsiteY102" fmla="*/ 0 h 331787"/>
                  <a:gd name="connsiteX103" fmla="*/ 185786 w 331788"/>
                  <a:gd name="connsiteY103" fmla="*/ 1290 h 331787"/>
                  <a:gd name="connsiteX104" fmla="*/ 212725 w 331788"/>
                  <a:gd name="connsiteY104" fmla="*/ 59333 h 331787"/>
                  <a:gd name="connsiteX105" fmla="*/ 205028 w 331788"/>
                  <a:gd name="connsiteY105" fmla="*/ 77390 h 331787"/>
                  <a:gd name="connsiteX106" fmla="*/ 208876 w 331788"/>
                  <a:gd name="connsiteY106" fmla="*/ 91579 h 331787"/>
                  <a:gd name="connsiteX107" fmla="*/ 179371 w 331788"/>
                  <a:gd name="connsiteY107" fmla="*/ 122535 h 331787"/>
                  <a:gd name="connsiteX108" fmla="*/ 176806 w 331788"/>
                  <a:gd name="connsiteY108" fmla="*/ 122535 h 331787"/>
                  <a:gd name="connsiteX109" fmla="*/ 122927 w 331788"/>
                  <a:gd name="connsiteY109" fmla="*/ 123825 h 331787"/>
                  <a:gd name="connsiteX110" fmla="*/ 85725 w 331788"/>
                  <a:gd name="connsiteY110" fmla="*/ 20637 h 331787"/>
                  <a:gd name="connsiteX111" fmla="*/ 165260 w 331788"/>
                  <a:gd name="connsiteY111" fmla="*/ 0 h 33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331788" h="331787">
                    <a:moveTo>
                      <a:pt x="199497" y="265112"/>
                    </a:moveTo>
                    <a:cubicBezTo>
                      <a:pt x="203360" y="270241"/>
                      <a:pt x="205935" y="274088"/>
                      <a:pt x="209798" y="279217"/>
                    </a:cubicBezTo>
                    <a:cubicBezTo>
                      <a:pt x="222674" y="295885"/>
                      <a:pt x="231688" y="307425"/>
                      <a:pt x="238126" y="315118"/>
                    </a:cubicBezTo>
                    <a:cubicBezTo>
                      <a:pt x="216236" y="325376"/>
                      <a:pt x="191771" y="331787"/>
                      <a:pt x="166018" y="331787"/>
                    </a:cubicBezTo>
                    <a:cubicBezTo>
                      <a:pt x="150566" y="331787"/>
                      <a:pt x="136402" y="329223"/>
                      <a:pt x="122238" y="325376"/>
                    </a:cubicBezTo>
                    <a:cubicBezTo>
                      <a:pt x="141553" y="312554"/>
                      <a:pt x="169881" y="293321"/>
                      <a:pt x="199497" y="265112"/>
                    </a:cubicBezTo>
                    <a:close/>
                    <a:moveTo>
                      <a:pt x="190500" y="228600"/>
                    </a:moveTo>
                    <a:cubicBezTo>
                      <a:pt x="194163" y="228600"/>
                      <a:pt x="197827" y="228600"/>
                      <a:pt x="201490" y="228600"/>
                    </a:cubicBezTo>
                    <a:cubicBezTo>
                      <a:pt x="202712" y="231198"/>
                      <a:pt x="203933" y="233796"/>
                      <a:pt x="206375" y="236394"/>
                    </a:cubicBezTo>
                    <a:cubicBezTo>
                      <a:pt x="203933" y="237693"/>
                      <a:pt x="201490" y="240290"/>
                      <a:pt x="200269" y="242888"/>
                    </a:cubicBezTo>
                    <a:cubicBezTo>
                      <a:pt x="196606" y="237693"/>
                      <a:pt x="194163" y="233796"/>
                      <a:pt x="190500" y="228600"/>
                    </a:cubicBezTo>
                    <a:close/>
                    <a:moveTo>
                      <a:pt x="146452" y="228600"/>
                    </a:moveTo>
                    <a:cubicBezTo>
                      <a:pt x="152930" y="228600"/>
                      <a:pt x="159408" y="229897"/>
                      <a:pt x="164590" y="229897"/>
                    </a:cubicBezTo>
                    <a:cubicBezTo>
                      <a:pt x="164590" y="229897"/>
                      <a:pt x="164590" y="229897"/>
                      <a:pt x="165885" y="229897"/>
                    </a:cubicBezTo>
                    <a:cubicBezTo>
                      <a:pt x="168477" y="229897"/>
                      <a:pt x="171068" y="229897"/>
                      <a:pt x="173659" y="229897"/>
                    </a:cubicBezTo>
                    <a:cubicBezTo>
                      <a:pt x="178841" y="237678"/>
                      <a:pt x="185319" y="245459"/>
                      <a:pt x="190501" y="253240"/>
                    </a:cubicBezTo>
                    <a:cubicBezTo>
                      <a:pt x="156817" y="286958"/>
                      <a:pt x="123132" y="309004"/>
                      <a:pt x="103699" y="320675"/>
                    </a:cubicBezTo>
                    <a:cubicBezTo>
                      <a:pt x="94630" y="316785"/>
                      <a:pt x="85561" y="311597"/>
                      <a:pt x="77788" y="306410"/>
                    </a:cubicBezTo>
                    <a:cubicBezTo>
                      <a:pt x="84266" y="293442"/>
                      <a:pt x="97221" y="271396"/>
                      <a:pt x="112768" y="244162"/>
                    </a:cubicBezTo>
                    <a:cubicBezTo>
                      <a:pt x="115359" y="245459"/>
                      <a:pt x="117950" y="245459"/>
                      <a:pt x="121837" y="245459"/>
                    </a:cubicBezTo>
                    <a:cubicBezTo>
                      <a:pt x="132201" y="245459"/>
                      <a:pt x="142566" y="238975"/>
                      <a:pt x="146452" y="228600"/>
                    </a:cubicBezTo>
                    <a:close/>
                    <a:moveTo>
                      <a:pt x="323851" y="217487"/>
                    </a:moveTo>
                    <a:cubicBezTo>
                      <a:pt x="310830" y="256268"/>
                      <a:pt x="284788" y="287292"/>
                      <a:pt x="249631" y="307975"/>
                    </a:cubicBezTo>
                    <a:cubicBezTo>
                      <a:pt x="240516" y="295048"/>
                      <a:pt x="224890" y="275658"/>
                      <a:pt x="207963" y="253682"/>
                    </a:cubicBezTo>
                    <a:cubicBezTo>
                      <a:pt x="211869" y="249804"/>
                      <a:pt x="214474" y="247219"/>
                      <a:pt x="218380" y="243341"/>
                    </a:cubicBezTo>
                    <a:cubicBezTo>
                      <a:pt x="220984" y="244634"/>
                      <a:pt x="223588" y="244634"/>
                      <a:pt x="227495" y="244634"/>
                    </a:cubicBezTo>
                    <a:cubicBezTo>
                      <a:pt x="239214" y="244634"/>
                      <a:pt x="250933" y="236878"/>
                      <a:pt x="253537" y="225243"/>
                    </a:cubicBezTo>
                    <a:cubicBezTo>
                      <a:pt x="280881" y="222658"/>
                      <a:pt x="304319" y="220073"/>
                      <a:pt x="323851" y="217487"/>
                    </a:cubicBezTo>
                    <a:close/>
                    <a:moveTo>
                      <a:pt x="3175" y="196850"/>
                    </a:moveTo>
                    <a:cubicBezTo>
                      <a:pt x="23562" y="204666"/>
                      <a:pt x="55417" y="215086"/>
                      <a:pt x="93642" y="222902"/>
                    </a:cubicBezTo>
                    <a:cubicBezTo>
                      <a:pt x="94916" y="228112"/>
                      <a:pt x="96190" y="232019"/>
                      <a:pt x="100013" y="235927"/>
                    </a:cubicBezTo>
                    <a:cubicBezTo>
                      <a:pt x="84723" y="261978"/>
                      <a:pt x="71981" y="284122"/>
                      <a:pt x="65610" y="298450"/>
                    </a:cubicBezTo>
                    <a:cubicBezTo>
                      <a:pt x="33755" y="273702"/>
                      <a:pt x="10820" y="237230"/>
                      <a:pt x="3175" y="196850"/>
                    </a:cubicBezTo>
                    <a:close/>
                    <a:moveTo>
                      <a:pt x="146517" y="192087"/>
                    </a:moveTo>
                    <a:cubicBezTo>
                      <a:pt x="151747" y="200025"/>
                      <a:pt x="156976" y="207963"/>
                      <a:pt x="163513" y="215900"/>
                    </a:cubicBezTo>
                    <a:cubicBezTo>
                      <a:pt x="158284" y="215900"/>
                      <a:pt x="153054" y="214577"/>
                      <a:pt x="147825" y="214577"/>
                    </a:cubicBezTo>
                    <a:cubicBezTo>
                      <a:pt x="147825" y="209286"/>
                      <a:pt x="145210" y="203994"/>
                      <a:pt x="141288" y="200025"/>
                    </a:cubicBezTo>
                    <a:cubicBezTo>
                      <a:pt x="142595" y="197379"/>
                      <a:pt x="145210" y="194733"/>
                      <a:pt x="146517" y="192087"/>
                    </a:cubicBezTo>
                    <a:close/>
                    <a:moveTo>
                      <a:pt x="277877" y="160337"/>
                    </a:moveTo>
                    <a:cubicBezTo>
                      <a:pt x="290894" y="175968"/>
                      <a:pt x="302610" y="190296"/>
                      <a:pt x="314326" y="204624"/>
                    </a:cubicBezTo>
                    <a:cubicBezTo>
                      <a:pt x="297403" y="205927"/>
                      <a:pt x="276575" y="208532"/>
                      <a:pt x="253143" y="211137"/>
                    </a:cubicBezTo>
                    <a:cubicBezTo>
                      <a:pt x="251842" y="207230"/>
                      <a:pt x="251842" y="204624"/>
                      <a:pt x="249238" y="203322"/>
                    </a:cubicBezTo>
                    <a:cubicBezTo>
                      <a:pt x="259652" y="188994"/>
                      <a:pt x="270066" y="174665"/>
                      <a:pt x="277877" y="160337"/>
                    </a:cubicBezTo>
                    <a:close/>
                    <a:moveTo>
                      <a:pt x="290513" y="153987"/>
                    </a:moveTo>
                    <a:cubicBezTo>
                      <a:pt x="306490" y="159216"/>
                      <a:pt x="321136" y="163139"/>
                      <a:pt x="331788" y="167061"/>
                    </a:cubicBezTo>
                    <a:cubicBezTo>
                      <a:pt x="331788" y="178827"/>
                      <a:pt x="330457" y="187978"/>
                      <a:pt x="329125" y="198437"/>
                    </a:cubicBezTo>
                    <a:cubicBezTo>
                      <a:pt x="317142" y="185364"/>
                      <a:pt x="303828" y="170983"/>
                      <a:pt x="290513" y="153987"/>
                    </a:cubicBezTo>
                    <a:close/>
                    <a:moveTo>
                      <a:pt x="113341" y="139700"/>
                    </a:moveTo>
                    <a:cubicBezTo>
                      <a:pt x="118493" y="150004"/>
                      <a:pt x="124933" y="160307"/>
                      <a:pt x="130085" y="169324"/>
                    </a:cubicBezTo>
                    <a:cubicBezTo>
                      <a:pt x="132661" y="171900"/>
                      <a:pt x="135237" y="175764"/>
                      <a:pt x="136525" y="178340"/>
                    </a:cubicBezTo>
                    <a:cubicBezTo>
                      <a:pt x="133949" y="183492"/>
                      <a:pt x="131373" y="187356"/>
                      <a:pt x="128797" y="191219"/>
                    </a:cubicBezTo>
                    <a:cubicBezTo>
                      <a:pt x="126221" y="189932"/>
                      <a:pt x="123645" y="189932"/>
                      <a:pt x="121069" y="189932"/>
                    </a:cubicBezTo>
                    <a:cubicBezTo>
                      <a:pt x="109478" y="189932"/>
                      <a:pt x="99174" y="197659"/>
                      <a:pt x="95310" y="207963"/>
                    </a:cubicBezTo>
                    <a:cubicBezTo>
                      <a:pt x="52807" y="200235"/>
                      <a:pt x="19320" y="187356"/>
                      <a:pt x="1288" y="179628"/>
                    </a:cubicBezTo>
                    <a:cubicBezTo>
                      <a:pt x="0" y="174476"/>
                      <a:pt x="0" y="170612"/>
                      <a:pt x="0" y="165460"/>
                    </a:cubicBezTo>
                    <a:cubicBezTo>
                      <a:pt x="0" y="160307"/>
                      <a:pt x="0" y="156444"/>
                      <a:pt x="1288" y="151292"/>
                    </a:cubicBezTo>
                    <a:cubicBezTo>
                      <a:pt x="23183" y="147428"/>
                      <a:pt x="64399" y="142276"/>
                      <a:pt x="113341" y="139700"/>
                    </a:cubicBezTo>
                    <a:close/>
                    <a:moveTo>
                      <a:pt x="186315" y="138112"/>
                    </a:moveTo>
                    <a:cubicBezTo>
                      <a:pt x="215774" y="139408"/>
                      <a:pt x="243952" y="143298"/>
                      <a:pt x="268288" y="149780"/>
                    </a:cubicBezTo>
                    <a:cubicBezTo>
                      <a:pt x="259322" y="164042"/>
                      <a:pt x="249076" y="179599"/>
                      <a:pt x="238829" y="193860"/>
                    </a:cubicBezTo>
                    <a:cubicBezTo>
                      <a:pt x="234986" y="192564"/>
                      <a:pt x="231144" y="191267"/>
                      <a:pt x="227301" y="191267"/>
                    </a:cubicBezTo>
                    <a:cubicBezTo>
                      <a:pt x="213212" y="191267"/>
                      <a:pt x="201685" y="201639"/>
                      <a:pt x="200404" y="214604"/>
                    </a:cubicBezTo>
                    <a:cubicBezTo>
                      <a:pt x="194000" y="214604"/>
                      <a:pt x="186315" y="214604"/>
                      <a:pt x="179911" y="215900"/>
                    </a:cubicBezTo>
                    <a:cubicBezTo>
                      <a:pt x="170945" y="202936"/>
                      <a:pt x="163260" y="191267"/>
                      <a:pt x="155575" y="179599"/>
                    </a:cubicBezTo>
                    <a:cubicBezTo>
                      <a:pt x="160698" y="171820"/>
                      <a:pt x="167102" y="162745"/>
                      <a:pt x="173507" y="154966"/>
                    </a:cubicBezTo>
                    <a:cubicBezTo>
                      <a:pt x="177349" y="148483"/>
                      <a:pt x="182472" y="143298"/>
                      <a:pt x="186315" y="138112"/>
                    </a:cubicBezTo>
                    <a:close/>
                    <a:moveTo>
                      <a:pt x="168276" y="138112"/>
                    </a:moveTo>
                    <a:cubicBezTo>
                      <a:pt x="165630" y="140597"/>
                      <a:pt x="164307" y="143081"/>
                      <a:pt x="161661" y="145566"/>
                    </a:cubicBezTo>
                    <a:cubicBezTo>
                      <a:pt x="156370" y="153020"/>
                      <a:pt x="151078" y="159232"/>
                      <a:pt x="145786" y="166687"/>
                    </a:cubicBezTo>
                    <a:cubicBezTo>
                      <a:pt x="144463" y="165445"/>
                      <a:pt x="143140" y="162960"/>
                      <a:pt x="141817" y="161718"/>
                    </a:cubicBezTo>
                    <a:cubicBezTo>
                      <a:pt x="137849" y="154263"/>
                      <a:pt x="132557" y="146808"/>
                      <a:pt x="128588" y="139354"/>
                    </a:cubicBezTo>
                    <a:cubicBezTo>
                      <a:pt x="141817" y="139354"/>
                      <a:pt x="155047" y="138112"/>
                      <a:pt x="168276" y="138112"/>
                    </a:cubicBezTo>
                    <a:close/>
                    <a:moveTo>
                      <a:pt x="220028" y="103187"/>
                    </a:moveTo>
                    <a:cubicBezTo>
                      <a:pt x="223838" y="104486"/>
                      <a:pt x="227648" y="105784"/>
                      <a:pt x="232728" y="105784"/>
                    </a:cubicBezTo>
                    <a:cubicBezTo>
                      <a:pt x="233998" y="105784"/>
                      <a:pt x="236538" y="105784"/>
                      <a:pt x="237808" y="105784"/>
                    </a:cubicBezTo>
                    <a:cubicBezTo>
                      <a:pt x="241618" y="109681"/>
                      <a:pt x="244158" y="114877"/>
                      <a:pt x="246698" y="118773"/>
                    </a:cubicBezTo>
                    <a:cubicBezTo>
                      <a:pt x="249238" y="122670"/>
                      <a:pt x="253048" y="127865"/>
                      <a:pt x="255588" y="131762"/>
                    </a:cubicBezTo>
                    <a:cubicBezTo>
                      <a:pt x="237808" y="129164"/>
                      <a:pt x="218758" y="126566"/>
                      <a:pt x="198438" y="125267"/>
                    </a:cubicBezTo>
                    <a:cubicBezTo>
                      <a:pt x="206058" y="117474"/>
                      <a:pt x="213678" y="109681"/>
                      <a:pt x="220028" y="103187"/>
                    </a:cubicBezTo>
                    <a:close/>
                    <a:moveTo>
                      <a:pt x="317236" y="98425"/>
                    </a:moveTo>
                    <a:cubicBezTo>
                      <a:pt x="325173" y="115539"/>
                      <a:pt x="329142" y="133969"/>
                      <a:pt x="331788" y="152400"/>
                    </a:cubicBezTo>
                    <a:cubicBezTo>
                      <a:pt x="319882" y="148450"/>
                      <a:pt x="306652" y="144501"/>
                      <a:pt x="292100" y="140552"/>
                    </a:cubicBezTo>
                    <a:cubicBezTo>
                      <a:pt x="301361" y="124754"/>
                      <a:pt x="310621" y="111589"/>
                      <a:pt x="317236" y="98425"/>
                    </a:cubicBezTo>
                    <a:close/>
                    <a:moveTo>
                      <a:pt x="286068" y="52387"/>
                    </a:moveTo>
                    <a:cubicBezTo>
                      <a:pt x="295205" y="61448"/>
                      <a:pt x="303037" y="71803"/>
                      <a:pt x="309563" y="84748"/>
                    </a:cubicBezTo>
                    <a:cubicBezTo>
                      <a:pt x="301731" y="98986"/>
                      <a:pt x="289984" y="117108"/>
                      <a:pt x="278236" y="136525"/>
                    </a:cubicBezTo>
                    <a:cubicBezTo>
                      <a:pt x="278236" y="136525"/>
                      <a:pt x="276931" y="136525"/>
                      <a:pt x="276931" y="136525"/>
                    </a:cubicBezTo>
                    <a:cubicBezTo>
                      <a:pt x="270404" y="127464"/>
                      <a:pt x="265183" y="119697"/>
                      <a:pt x="258657" y="110636"/>
                    </a:cubicBezTo>
                    <a:cubicBezTo>
                      <a:pt x="256046" y="106753"/>
                      <a:pt x="253436" y="102870"/>
                      <a:pt x="250825" y="98986"/>
                    </a:cubicBezTo>
                    <a:cubicBezTo>
                      <a:pt x="256046" y="93809"/>
                      <a:pt x="259962" y="86042"/>
                      <a:pt x="259962" y="78275"/>
                    </a:cubicBezTo>
                    <a:cubicBezTo>
                      <a:pt x="259962" y="75687"/>
                      <a:pt x="259962" y="73098"/>
                      <a:pt x="258657" y="70509"/>
                    </a:cubicBezTo>
                    <a:cubicBezTo>
                      <a:pt x="269099" y="62742"/>
                      <a:pt x="278236" y="57564"/>
                      <a:pt x="286068" y="52387"/>
                    </a:cubicBezTo>
                    <a:close/>
                    <a:moveTo>
                      <a:pt x="73025" y="28575"/>
                    </a:moveTo>
                    <a:cubicBezTo>
                      <a:pt x="79493" y="54655"/>
                      <a:pt x="92428" y="92472"/>
                      <a:pt x="107950" y="126377"/>
                    </a:cubicBezTo>
                    <a:cubicBezTo>
                      <a:pt x="63970" y="128985"/>
                      <a:pt x="25165" y="134201"/>
                      <a:pt x="3175" y="138113"/>
                    </a:cubicBezTo>
                    <a:cubicBezTo>
                      <a:pt x="10936" y="92472"/>
                      <a:pt x="36806" y="53351"/>
                      <a:pt x="73025" y="28575"/>
                    </a:cubicBezTo>
                    <a:close/>
                    <a:moveTo>
                      <a:pt x="203200" y="4762"/>
                    </a:moveTo>
                    <a:cubicBezTo>
                      <a:pt x="230476" y="11151"/>
                      <a:pt x="255155" y="23928"/>
                      <a:pt x="274638" y="41817"/>
                    </a:cubicBezTo>
                    <a:cubicBezTo>
                      <a:pt x="268144" y="45650"/>
                      <a:pt x="260350" y="52039"/>
                      <a:pt x="251258" y="57150"/>
                    </a:cubicBezTo>
                    <a:cubicBezTo>
                      <a:pt x="246063" y="53316"/>
                      <a:pt x="239568" y="50761"/>
                      <a:pt x="233074" y="50761"/>
                    </a:cubicBezTo>
                    <a:cubicBezTo>
                      <a:pt x="230476" y="50761"/>
                      <a:pt x="227879" y="50761"/>
                      <a:pt x="225281" y="52039"/>
                    </a:cubicBezTo>
                    <a:cubicBezTo>
                      <a:pt x="216189" y="34150"/>
                      <a:pt x="208395" y="17539"/>
                      <a:pt x="203200" y="4762"/>
                    </a:cubicBezTo>
                    <a:close/>
                    <a:moveTo>
                      <a:pt x="165260" y="0"/>
                    </a:moveTo>
                    <a:cubicBezTo>
                      <a:pt x="172957" y="0"/>
                      <a:pt x="179371" y="0"/>
                      <a:pt x="185786" y="1290"/>
                    </a:cubicBezTo>
                    <a:cubicBezTo>
                      <a:pt x="192200" y="15478"/>
                      <a:pt x="199897" y="36115"/>
                      <a:pt x="212725" y="59333"/>
                    </a:cubicBezTo>
                    <a:cubicBezTo>
                      <a:pt x="207594" y="63202"/>
                      <a:pt x="205028" y="69651"/>
                      <a:pt x="205028" y="77390"/>
                    </a:cubicBezTo>
                    <a:cubicBezTo>
                      <a:pt x="205028" y="82550"/>
                      <a:pt x="206311" y="87709"/>
                      <a:pt x="208876" y="91579"/>
                    </a:cubicBezTo>
                    <a:cubicBezTo>
                      <a:pt x="198614" y="100608"/>
                      <a:pt x="188351" y="110926"/>
                      <a:pt x="179371" y="122535"/>
                    </a:cubicBezTo>
                    <a:cubicBezTo>
                      <a:pt x="178089" y="122535"/>
                      <a:pt x="178089" y="122535"/>
                      <a:pt x="176806" y="122535"/>
                    </a:cubicBezTo>
                    <a:cubicBezTo>
                      <a:pt x="158846" y="122535"/>
                      <a:pt x="139604" y="123825"/>
                      <a:pt x="122927" y="123825"/>
                    </a:cubicBezTo>
                    <a:cubicBezTo>
                      <a:pt x="104967" y="87709"/>
                      <a:pt x="92139" y="45144"/>
                      <a:pt x="85725" y="20637"/>
                    </a:cubicBezTo>
                    <a:cubicBezTo>
                      <a:pt x="108816" y="7739"/>
                      <a:pt x="135755" y="0"/>
                      <a:pt x="16526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57" name="文本框 13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8" name="文本框 14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1048340" y="4793895"/>
            <a:ext cx="4627287" cy="1117404"/>
            <a:chOff x="874713" y="2108752"/>
            <a:chExt cx="4627287" cy="1117404"/>
          </a:xfrm>
        </p:grpSpPr>
        <p:grpSp>
          <p:nvGrpSpPr>
            <p:cNvPr id="62" name="组合 61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66" name="椭圆 65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67" name="椭圆 23"/>
              <p:cNvSpPr/>
              <p:nvPr/>
            </p:nvSpPr>
            <p:spPr>
              <a:xfrm>
                <a:off x="1494971" y="2409371"/>
                <a:ext cx="435430" cy="435430"/>
              </a:xfrm>
              <a:custGeom>
                <a:avLst/>
                <a:gdLst>
                  <a:gd name="connsiteX0" fmla="*/ 157638 w 338138"/>
                  <a:gd name="connsiteY0" fmla="*/ 144463 h 338138"/>
                  <a:gd name="connsiteX1" fmla="*/ 165544 w 338138"/>
                  <a:gd name="connsiteY1" fmla="*/ 148443 h 338138"/>
                  <a:gd name="connsiteX2" fmla="*/ 249865 w 338138"/>
                  <a:gd name="connsiteY2" fmla="*/ 233341 h 338138"/>
                  <a:gd name="connsiteX3" fmla="*/ 280167 w 338138"/>
                  <a:gd name="connsiteY3" fmla="*/ 232015 h 338138"/>
                  <a:gd name="connsiteX4" fmla="*/ 286755 w 338138"/>
                  <a:gd name="connsiteY4" fmla="*/ 234668 h 338138"/>
                  <a:gd name="connsiteX5" fmla="*/ 335503 w 338138"/>
                  <a:gd name="connsiteY5" fmla="*/ 283750 h 338138"/>
                  <a:gd name="connsiteX6" fmla="*/ 338138 w 338138"/>
                  <a:gd name="connsiteY6" fmla="*/ 293036 h 338138"/>
                  <a:gd name="connsiteX7" fmla="*/ 330233 w 338138"/>
                  <a:gd name="connsiteY7" fmla="*/ 298342 h 338138"/>
                  <a:gd name="connsiteX8" fmla="*/ 311788 w 338138"/>
                  <a:gd name="connsiteY8" fmla="*/ 303648 h 338138"/>
                  <a:gd name="connsiteX9" fmla="*/ 303883 w 338138"/>
                  <a:gd name="connsiteY9" fmla="*/ 310281 h 338138"/>
                  <a:gd name="connsiteX10" fmla="*/ 299930 w 338138"/>
                  <a:gd name="connsiteY10" fmla="*/ 331505 h 338138"/>
                  <a:gd name="connsiteX11" fmla="*/ 293343 w 338138"/>
                  <a:gd name="connsiteY11" fmla="*/ 338138 h 338138"/>
                  <a:gd name="connsiteX12" fmla="*/ 290708 w 338138"/>
                  <a:gd name="connsiteY12" fmla="*/ 338138 h 338138"/>
                  <a:gd name="connsiteX13" fmla="*/ 284120 w 338138"/>
                  <a:gd name="connsiteY13" fmla="*/ 335485 h 338138"/>
                  <a:gd name="connsiteX14" fmla="*/ 235372 w 338138"/>
                  <a:gd name="connsiteY14" fmla="*/ 286403 h 338138"/>
                  <a:gd name="connsiteX15" fmla="*/ 232737 w 338138"/>
                  <a:gd name="connsiteY15" fmla="*/ 279770 h 338138"/>
                  <a:gd name="connsiteX16" fmla="*/ 234054 w 338138"/>
                  <a:gd name="connsiteY16" fmla="*/ 249260 h 338138"/>
                  <a:gd name="connsiteX17" fmla="*/ 149733 w 338138"/>
                  <a:gd name="connsiteY17" fmla="*/ 164361 h 338138"/>
                  <a:gd name="connsiteX18" fmla="*/ 149733 w 338138"/>
                  <a:gd name="connsiteY18" fmla="*/ 148443 h 338138"/>
                  <a:gd name="connsiteX19" fmla="*/ 157638 w 338138"/>
                  <a:gd name="connsiteY19" fmla="*/ 144463 h 338138"/>
                  <a:gd name="connsiteX20" fmla="*/ 145922 w 338138"/>
                  <a:gd name="connsiteY20" fmla="*/ 120650 h 338138"/>
                  <a:gd name="connsiteX21" fmla="*/ 169863 w 338138"/>
                  <a:gd name="connsiteY21" fmla="*/ 137383 h 338138"/>
                  <a:gd name="connsiteX22" fmla="*/ 157893 w 338138"/>
                  <a:gd name="connsiteY22" fmla="*/ 133522 h 338138"/>
                  <a:gd name="connsiteX23" fmla="*/ 141931 w 338138"/>
                  <a:gd name="connsiteY23" fmla="*/ 141245 h 338138"/>
                  <a:gd name="connsiteX24" fmla="*/ 137941 w 338138"/>
                  <a:gd name="connsiteY24" fmla="*/ 168275 h 338138"/>
                  <a:gd name="connsiteX25" fmla="*/ 120650 w 338138"/>
                  <a:gd name="connsiteY25" fmla="*/ 145106 h 338138"/>
                  <a:gd name="connsiteX26" fmla="*/ 145922 w 338138"/>
                  <a:gd name="connsiteY26" fmla="*/ 120650 h 338138"/>
                  <a:gd name="connsiteX27" fmla="*/ 146051 w 338138"/>
                  <a:gd name="connsiteY27" fmla="*/ 60325 h 338138"/>
                  <a:gd name="connsiteX28" fmla="*/ 230188 w 338138"/>
                  <a:gd name="connsiteY28" fmla="*/ 145257 h 338138"/>
                  <a:gd name="connsiteX29" fmla="*/ 219671 w 338138"/>
                  <a:gd name="connsiteY29" fmla="*/ 186395 h 338138"/>
                  <a:gd name="connsiteX30" fmla="*/ 193378 w 338138"/>
                  <a:gd name="connsiteY30" fmla="*/ 161181 h 338138"/>
                  <a:gd name="connsiteX31" fmla="*/ 196007 w 338138"/>
                  <a:gd name="connsiteY31" fmla="*/ 145257 h 338138"/>
                  <a:gd name="connsiteX32" fmla="*/ 146051 w 338138"/>
                  <a:gd name="connsiteY32" fmla="*/ 94828 h 338138"/>
                  <a:gd name="connsiteX33" fmla="*/ 96094 w 338138"/>
                  <a:gd name="connsiteY33" fmla="*/ 145257 h 338138"/>
                  <a:gd name="connsiteX34" fmla="*/ 146051 w 338138"/>
                  <a:gd name="connsiteY34" fmla="*/ 195685 h 338138"/>
                  <a:gd name="connsiteX35" fmla="*/ 161827 w 338138"/>
                  <a:gd name="connsiteY35" fmla="*/ 193031 h 338138"/>
                  <a:gd name="connsiteX36" fmla="*/ 188119 w 338138"/>
                  <a:gd name="connsiteY36" fmla="*/ 219572 h 338138"/>
                  <a:gd name="connsiteX37" fmla="*/ 146051 w 338138"/>
                  <a:gd name="connsiteY37" fmla="*/ 230188 h 338138"/>
                  <a:gd name="connsiteX38" fmla="*/ 61913 w 338138"/>
                  <a:gd name="connsiteY38" fmla="*/ 145257 h 338138"/>
                  <a:gd name="connsiteX39" fmla="*/ 146051 w 338138"/>
                  <a:gd name="connsiteY39" fmla="*/ 60325 h 338138"/>
                  <a:gd name="connsiteX40" fmla="*/ 145257 w 338138"/>
                  <a:gd name="connsiteY40" fmla="*/ 0 h 338138"/>
                  <a:gd name="connsiteX41" fmla="*/ 290513 w 338138"/>
                  <a:gd name="connsiteY41" fmla="*/ 145257 h 338138"/>
                  <a:gd name="connsiteX42" fmla="*/ 269385 w 338138"/>
                  <a:gd name="connsiteY42" fmla="*/ 221846 h 338138"/>
                  <a:gd name="connsiteX43" fmla="*/ 254859 w 338138"/>
                  <a:gd name="connsiteY43" fmla="*/ 221846 h 338138"/>
                  <a:gd name="connsiteX44" fmla="*/ 239013 w 338138"/>
                  <a:gd name="connsiteY44" fmla="*/ 206000 h 338138"/>
                  <a:gd name="connsiteX45" fmla="*/ 256180 w 338138"/>
                  <a:gd name="connsiteY45" fmla="*/ 145257 h 338138"/>
                  <a:gd name="connsiteX46" fmla="*/ 145257 w 338138"/>
                  <a:gd name="connsiteY46" fmla="*/ 34333 h 338138"/>
                  <a:gd name="connsiteX47" fmla="*/ 34333 w 338138"/>
                  <a:gd name="connsiteY47" fmla="*/ 145257 h 338138"/>
                  <a:gd name="connsiteX48" fmla="*/ 145257 w 338138"/>
                  <a:gd name="connsiteY48" fmla="*/ 256180 h 338138"/>
                  <a:gd name="connsiteX49" fmla="*/ 206000 w 338138"/>
                  <a:gd name="connsiteY49" fmla="*/ 239013 h 338138"/>
                  <a:gd name="connsiteX50" fmla="*/ 221847 w 338138"/>
                  <a:gd name="connsiteY50" fmla="*/ 254859 h 338138"/>
                  <a:gd name="connsiteX51" fmla="*/ 221847 w 338138"/>
                  <a:gd name="connsiteY51" fmla="*/ 269385 h 338138"/>
                  <a:gd name="connsiteX52" fmla="*/ 145257 w 338138"/>
                  <a:gd name="connsiteY52" fmla="*/ 290513 h 338138"/>
                  <a:gd name="connsiteX53" fmla="*/ 0 w 338138"/>
                  <a:gd name="connsiteY53" fmla="*/ 145257 h 338138"/>
                  <a:gd name="connsiteX54" fmla="*/ 145257 w 338138"/>
                  <a:gd name="connsiteY54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38138" h="338138">
                    <a:moveTo>
                      <a:pt x="157638" y="144463"/>
                    </a:moveTo>
                    <a:cubicBezTo>
                      <a:pt x="160273" y="144463"/>
                      <a:pt x="162908" y="145790"/>
                      <a:pt x="165544" y="148443"/>
                    </a:cubicBezTo>
                    <a:cubicBezTo>
                      <a:pt x="165544" y="148443"/>
                      <a:pt x="165544" y="148443"/>
                      <a:pt x="249865" y="233341"/>
                    </a:cubicBezTo>
                    <a:cubicBezTo>
                      <a:pt x="249865" y="233341"/>
                      <a:pt x="249865" y="233341"/>
                      <a:pt x="280167" y="232015"/>
                    </a:cubicBezTo>
                    <a:cubicBezTo>
                      <a:pt x="282803" y="232015"/>
                      <a:pt x="285438" y="233341"/>
                      <a:pt x="286755" y="234668"/>
                    </a:cubicBezTo>
                    <a:cubicBezTo>
                      <a:pt x="286755" y="234668"/>
                      <a:pt x="286755" y="234668"/>
                      <a:pt x="335503" y="283750"/>
                    </a:cubicBezTo>
                    <a:cubicBezTo>
                      <a:pt x="338138" y="286403"/>
                      <a:pt x="338138" y="289056"/>
                      <a:pt x="338138" y="293036"/>
                    </a:cubicBezTo>
                    <a:cubicBezTo>
                      <a:pt x="336821" y="295689"/>
                      <a:pt x="334186" y="298342"/>
                      <a:pt x="330233" y="298342"/>
                    </a:cubicBezTo>
                    <a:cubicBezTo>
                      <a:pt x="330233" y="298342"/>
                      <a:pt x="330233" y="298342"/>
                      <a:pt x="311788" y="303648"/>
                    </a:cubicBezTo>
                    <a:cubicBezTo>
                      <a:pt x="307835" y="303648"/>
                      <a:pt x="305200" y="306301"/>
                      <a:pt x="303883" y="310281"/>
                    </a:cubicBezTo>
                    <a:cubicBezTo>
                      <a:pt x="303883" y="310281"/>
                      <a:pt x="303883" y="310281"/>
                      <a:pt x="299930" y="331505"/>
                    </a:cubicBezTo>
                    <a:cubicBezTo>
                      <a:pt x="298613" y="334158"/>
                      <a:pt x="295978" y="336812"/>
                      <a:pt x="293343" y="338138"/>
                    </a:cubicBezTo>
                    <a:cubicBezTo>
                      <a:pt x="292025" y="338138"/>
                      <a:pt x="292025" y="338138"/>
                      <a:pt x="290708" y="338138"/>
                    </a:cubicBezTo>
                    <a:cubicBezTo>
                      <a:pt x="288073" y="338138"/>
                      <a:pt x="285438" y="336812"/>
                      <a:pt x="284120" y="335485"/>
                    </a:cubicBezTo>
                    <a:cubicBezTo>
                      <a:pt x="284120" y="335485"/>
                      <a:pt x="284120" y="335485"/>
                      <a:pt x="235372" y="286403"/>
                    </a:cubicBezTo>
                    <a:cubicBezTo>
                      <a:pt x="232737" y="283750"/>
                      <a:pt x="232737" y="281097"/>
                      <a:pt x="232737" y="279770"/>
                    </a:cubicBezTo>
                    <a:cubicBezTo>
                      <a:pt x="232737" y="279770"/>
                      <a:pt x="232737" y="279770"/>
                      <a:pt x="234054" y="249260"/>
                    </a:cubicBezTo>
                    <a:cubicBezTo>
                      <a:pt x="234054" y="249260"/>
                      <a:pt x="234054" y="249260"/>
                      <a:pt x="149733" y="164361"/>
                    </a:cubicBezTo>
                    <a:cubicBezTo>
                      <a:pt x="144463" y="159055"/>
                      <a:pt x="144463" y="152422"/>
                      <a:pt x="149733" y="148443"/>
                    </a:cubicBezTo>
                    <a:cubicBezTo>
                      <a:pt x="151051" y="145790"/>
                      <a:pt x="155003" y="144463"/>
                      <a:pt x="157638" y="144463"/>
                    </a:cubicBezTo>
                    <a:close/>
                    <a:moveTo>
                      <a:pt x="145922" y="120650"/>
                    </a:moveTo>
                    <a:cubicBezTo>
                      <a:pt x="157893" y="120650"/>
                      <a:pt x="167203" y="128373"/>
                      <a:pt x="169863" y="137383"/>
                    </a:cubicBezTo>
                    <a:cubicBezTo>
                      <a:pt x="167203" y="134809"/>
                      <a:pt x="161883" y="133522"/>
                      <a:pt x="157893" y="133522"/>
                    </a:cubicBezTo>
                    <a:cubicBezTo>
                      <a:pt x="151242" y="133522"/>
                      <a:pt x="145922" y="136096"/>
                      <a:pt x="141931" y="141245"/>
                    </a:cubicBezTo>
                    <a:cubicBezTo>
                      <a:pt x="133951" y="147680"/>
                      <a:pt x="132620" y="160552"/>
                      <a:pt x="137941" y="168275"/>
                    </a:cubicBezTo>
                    <a:cubicBezTo>
                      <a:pt x="128630" y="165701"/>
                      <a:pt x="120650" y="156691"/>
                      <a:pt x="120650" y="145106"/>
                    </a:cubicBezTo>
                    <a:cubicBezTo>
                      <a:pt x="120650" y="132234"/>
                      <a:pt x="132620" y="120650"/>
                      <a:pt x="145922" y="120650"/>
                    </a:cubicBezTo>
                    <a:close/>
                    <a:moveTo>
                      <a:pt x="146051" y="60325"/>
                    </a:moveTo>
                    <a:cubicBezTo>
                      <a:pt x="192063" y="60325"/>
                      <a:pt x="230188" y="98810"/>
                      <a:pt x="230188" y="145257"/>
                    </a:cubicBezTo>
                    <a:cubicBezTo>
                      <a:pt x="230188" y="159854"/>
                      <a:pt x="226244" y="174452"/>
                      <a:pt x="219671" y="186395"/>
                    </a:cubicBezTo>
                    <a:lnTo>
                      <a:pt x="193378" y="161181"/>
                    </a:lnTo>
                    <a:cubicBezTo>
                      <a:pt x="196007" y="155873"/>
                      <a:pt x="196007" y="150565"/>
                      <a:pt x="196007" y="145257"/>
                    </a:cubicBezTo>
                    <a:cubicBezTo>
                      <a:pt x="196007" y="117388"/>
                      <a:pt x="173658" y="94828"/>
                      <a:pt x="146051" y="94828"/>
                    </a:cubicBezTo>
                    <a:cubicBezTo>
                      <a:pt x="118443" y="94828"/>
                      <a:pt x="96094" y="117388"/>
                      <a:pt x="96094" y="145257"/>
                    </a:cubicBezTo>
                    <a:cubicBezTo>
                      <a:pt x="96094" y="173125"/>
                      <a:pt x="118443" y="195685"/>
                      <a:pt x="146051" y="195685"/>
                    </a:cubicBezTo>
                    <a:cubicBezTo>
                      <a:pt x="151309" y="195685"/>
                      <a:pt x="156568" y="194358"/>
                      <a:pt x="161827" y="193031"/>
                    </a:cubicBezTo>
                    <a:cubicBezTo>
                      <a:pt x="161827" y="193031"/>
                      <a:pt x="161827" y="193031"/>
                      <a:pt x="188119" y="219572"/>
                    </a:cubicBezTo>
                    <a:cubicBezTo>
                      <a:pt x="174973" y="226207"/>
                      <a:pt x="161827" y="230188"/>
                      <a:pt x="146051" y="230188"/>
                    </a:cubicBezTo>
                    <a:cubicBezTo>
                      <a:pt x="100038" y="230188"/>
                      <a:pt x="61913" y="191703"/>
                      <a:pt x="61913" y="145257"/>
                    </a:cubicBezTo>
                    <a:cubicBezTo>
                      <a:pt x="61913" y="98810"/>
                      <a:pt x="100038" y="60325"/>
                      <a:pt x="146051" y="60325"/>
                    </a:cubicBezTo>
                    <a:close/>
                    <a:moveTo>
                      <a:pt x="145257" y="0"/>
                    </a:moveTo>
                    <a:cubicBezTo>
                      <a:pt x="225808" y="0"/>
                      <a:pt x="290513" y="64705"/>
                      <a:pt x="290513" y="145257"/>
                    </a:cubicBezTo>
                    <a:cubicBezTo>
                      <a:pt x="290513" y="172987"/>
                      <a:pt x="282590" y="199398"/>
                      <a:pt x="269385" y="221846"/>
                    </a:cubicBezTo>
                    <a:cubicBezTo>
                      <a:pt x="269385" y="221846"/>
                      <a:pt x="269385" y="221846"/>
                      <a:pt x="254859" y="221846"/>
                    </a:cubicBezTo>
                    <a:cubicBezTo>
                      <a:pt x="254859" y="221846"/>
                      <a:pt x="254859" y="221846"/>
                      <a:pt x="239013" y="206000"/>
                    </a:cubicBezTo>
                    <a:cubicBezTo>
                      <a:pt x="249577" y="188833"/>
                      <a:pt x="256180" y="167705"/>
                      <a:pt x="256180" y="145257"/>
                    </a:cubicBezTo>
                    <a:cubicBezTo>
                      <a:pt x="256180" y="84513"/>
                      <a:pt x="207321" y="34333"/>
                      <a:pt x="145257" y="34333"/>
                    </a:cubicBezTo>
                    <a:cubicBezTo>
                      <a:pt x="84513" y="34333"/>
                      <a:pt x="34333" y="84513"/>
                      <a:pt x="34333" y="145257"/>
                    </a:cubicBezTo>
                    <a:cubicBezTo>
                      <a:pt x="34333" y="207321"/>
                      <a:pt x="84513" y="256180"/>
                      <a:pt x="145257" y="256180"/>
                    </a:cubicBezTo>
                    <a:cubicBezTo>
                      <a:pt x="167705" y="256180"/>
                      <a:pt x="188834" y="249577"/>
                      <a:pt x="206000" y="239013"/>
                    </a:cubicBezTo>
                    <a:cubicBezTo>
                      <a:pt x="206000" y="239013"/>
                      <a:pt x="206000" y="239013"/>
                      <a:pt x="221847" y="254859"/>
                    </a:cubicBezTo>
                    <a:cubicBezTo>
                      <a:pt x="221847" y="254859"/>
                      <a:pt x="221847" y="254859"/>
                      <a:pt x="221847" y="269385"/>
                    </a:cubicBezTo>
                    <a:cubicBezTo>
                      <a:pt x="199398" y="282590"/>
                      <a:pt x="172988" y="290513"/>
                      <a:pt x="145257" y="290513"/>
                    </a:cubicBezTo>
                    <a:cubicBezTo>
                      <a:pt x="64705" y="290513"/>
                      <a:pt x="0" y="225808"/>
                      <a:pt x="0" y="145257"/>
                    </a:cubicBezTo>
                    <a:cubicBezTo>
                      <a:pt x="0" y="64705"/>
                      <a:pt x="64705" y="0"/>
                      <a:pt x="14525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64" name="文本框 20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65" name="文本框 21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6516373" y="1949095"/>
            <a:ext cx="4627287" cy="1117404"/>
            <a:chOff x="874713" y="2108752"/>
            <a:chExt cx="4627287" cy="1117404"/>
          </a:xfrm>
        </p:grpSpPr>
        <p:grpSp>
          <p:nvGrpSpPr>
            <p:cNvPr id="69" name="组合 68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73" name="椭圆 72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4" name="椭圆 30"/>
              <p:cNvSpPr/>
              <p:nvPr/>
            </p:nvSpPr>
            <p:spPr>
              <a:xfrm>
                <a:off x="1509281" y="2409371"/>
                <a:ext cx="406810" cy="435430"/>
              </a:xfrm>
              <a:custGeom>
                <a:avLst/>
                <a:gdLst>
                  <a:gd name="connsiteX0" fmla="*/ 270013 w 315913"/>
                  <a:gd name="connsiteY0" fmla="*/ 244475 h 338138"/>
                  <a:gd name="connsiteX1" fmla="*/ 315913 w 315913"/>
                  <a:gd name="connsiteY1" fmla="*/ 290647 h 338138"/>
                  <a:gd name="connsiteX2" fmla="*/ 315913 w 315913"/>
                  <a:gd name="connsiteY2" fmla="*/ 331542 h 338138"/>
                  <a:gd name="connsiteX3" fmla="*/ 313290 w 315913"/>
                  <a:gd name="connsiteY3" fmla="*/ 335500 h 338138"/>
                  <a:gd name="connsiteX4" fmla="*/ 309356 w 315913"/>
                  <a:gd name="connsiteY4" fmla="*/ 338138 h 338138"/>
                  <a:gd name="connsiteX5" fmla="*/ 231982 w 315913"/>
                  <a:gd name="connsiteY5" fmla="*/ 338138 h 338138"/>
                  <a:gd name="connsiteX6" fmla="*/ 225425 w 315913"/>
                  <a:gd name="connsiteY6" fmla="*/ 331542 h 338138"/>
                  <a:gd name="connsiteX7" fmla="*/ 225425 w 315913"/>
                  <a:gd name="connsiteY7" fmla="*/ 290647 h 338138"/>
                  <a:gd name="connsiteX8" fmla="*/ 270013 w 315913"/>
                  <a:gd name="connsiteY8" fmla="*/ 244475 h 338138"/>
                  <a:gd name="connsiteX9" fmla="*/ 157956 w 315913"/>
                  <a:gd name="connsiteY9" fmla="*/ 244475 h 338138"/>
                  <a:gd name="connsiteX10" fmla="*/ 203200 w 315913"/>
                  <a:gd name="connsiteY10" fmla="*/ 290647 h 338138"/>
                  <a:gd name="connsiteX11" fmla="*/ 203200 w 315913"/>
                  <a:gd name="connsiteY11" fmla="*/ 331542 h 338138"/>
                  <a:gd name="connsiteX12" fmla="*/ 201869 w 315913"/>
                  <a:gd name="connsiteY12" fmla="*/ 335500 h 338138"/>
                  <a:gd name="connsiteX13" fmla="*/ 196546 w 315913"/>
                  <a:gd name="connsiteY13" fmla="*/ 338138 h 338138"/>
                  <a:gd name="connsiteX14" fmla="*/ 119365 w 315913"/>
                  <a:gd name="connsiteY14" fmla="*/ 338138 h 338138"/>
                  <a:gd name="connsiteX15" fmla="*/ 112712 w 315913"/>
                  <a:gd name="connsiteY15" fmla="*/ 331542 h 338138"/>
                  <a:gd name="connsiteX16" fmla="*/ 112712 w 315913"/>
                  <a:gd name="connsiteY16" fmla="*/ 290647 h 338138"/>
                  <a:gd name="connsiteX17" fmla="*/ 157956 w 315913"/>
                  <a:gd name="connsiteY17" fmla="*/ 244475 h 338138"/>
                  <a:gd name="connsiteX18" fmla="*/ 45900 w 315913"/>
                  <a:gd name="connsiteY18" fmla="*/ 244475 h 338138"/>
                  <a:gd name="connsiteX19" fmla="*/ 90488 w 315913"/>
                  <a:gd name="connsiteY19" fmla="*/ 290647 h 338138"/>
                  <a:gd name="connsiteX20" fmla="*/ 90488 w 315913"/>
                  <a:gd name="connsiteY20" fmla="*/ 331542 h 338138"/>
                  <a:gd name="connsiteX21" fmla="*/ 89176 w 315913"/>
                  <a:gd name="connsiteY21" fmla="*/ 335500 h 338138"/>
                  <a:gd name="connsiteX22" fmla="*/ 83931 w 315913"/>
                  <a:gd name="connsiteY22" fmla="*/ 338138 h 338138"/>
                  <a:gd name="connsiteX23" fmla="*/ 6557 w 315913"/>
                  <a:gd name="connsiteY23" fmla="*/ 338138 h 338138"/>
                  <a:gd name="connsiteX24" fmla="*/ 0 w 315913"/>
                  <a:gd name="connsiteY24" fmla="*/ 331542 h 338138"/>
                  <a:gd name="connsiteX25" fmla="*/ 0 w 315913"/>
                  <a:gd name="connsiteY25" fmla="*/ 290647 h 338138"/>
                  <a:gd name="connsiteX26" fmla="*/ 45900 w 315913"/>
                  <a:gd name="connsiteY26" fmla="*/ 244475 h 338138"/>
                  <a:gd name="connsiteX27" fmla="*/ 271463 w 315913"/>
                  <a:gd name="connsiteY27" fmla="*/ 180975 h 338138"/>
                  <a:gd name="connsiteX28" fmla="*/ 301625 w 315913"/>
                  <a:gd name="connsiteY28" fmla="*/ 211138 h 338138"/>
                  <a:gd name="connsiteX29" fmla="*/ 271463 w 315913"/>
                  <a:gd name="connsiteY29" fmla="*/ 241300 h 338138"/>
                  <a:gd name="connsiteX30" fmla="*/ 241300 w 315913"/>
                  <a:gd name="connsiteY30" fmla="*/ 211138 h 338138"/>
                  <a:gd name="connsiteX31" fmla="*/ 271463 w 315913"/>
                  <a:gd name="connsiteY31" fmla="*/ 180975 h 338138"/>
                  <a:gd name="connsiteX32" fmla="*/ 159420 w 315913"/>
                  <a:gd name="connsiteY32" fmla="*/ 180975 h 338138"/>
                  <a:gd name="connsiteX33" fmla="*/ 188912 w 315913"/>
                  <a:gd name="connsiteY33" fmla="*/ 211138 h 338138"/>
                  <a:gd name="connsiteX34" fmla="*/ 159420 w 315913"/>
                  <a:gd name="connsiteY34" fmla="*/ 241300 h 338138"/>
                  <a:gd name="connsiteX35" fmla="*/ 128587 w 315913"/>
                  <a:gd name="connsiteY35" fmla="*/ 211138 h 338138"/>
                  <a:gd name="connsiteX36" fmla="*/ 159420 w 315913"/>
                  <a:gd name="connsiteY36" fmla="*/ 180975 h 338138"/>
                  <a:gd name="connsiteX37" fmla="*/ 46038 w 315913"/>
                  <a:gd name="connsiteY37" fmla="*/ 180975 h 338138"/>
                  <a:gd name="connsiteX38" fmla="*/ 76201 w 315913"/>
                  <a:gd name="connsiteY38" fmla="*/ 211138 h 338138"/>
                  <a:gd name="connsiteX39" fmla="*/ 46038 w 315913"/>
                  <a:gd name="connsiteY39" fmla="*/ 241301 h 338138"/>
                  <a:gd name="connsiteX40" fmla="*/ 15875 w 315913"/>
                  <a:gd name="connsiteY40" fmla="*/ 211138 h 338138"/>
                  <a:gd name="connsiteX41" fmla="*/ 46038 w 315913"/>
                  <a:gd name="connsiteY41" fmla="*/ 180975 h 338138"/>
                  <a:gd name="connsiteX42" fmla="*/ 270005 w 315913"/>
                  <a:gd name="connsiteY42" fmla="*/ 77788 h 338138"/>
                  <a:gd name="connsiteX43" fmla="*/ 238125 w 315913"/>
                  <a:gd name="connsiteY43" fmla="*/ 109792 h 338138"/>
                  <a:gd name="connsiteX44" fmla="*/ 238125 w 315913"/>
                  <a:gd name="connsiteY44" fmla="*/ 144463 h 338138"/>
                  <a:gd name="connsiteX45" fmla="*/ 303213 w 315913"/>
                  <a:gd name="connsiteY45" fmla="*/ 144463 h 338138"/>
                  <a:gd name="connsiteX46" fmla="*/ 303213 w 315913"/>
                  <a:gd name="connsiteY46" fmla="*/ 109792 h 338138"/>
                  <a:gd name="connsiteX47" fmla="*/ 270005 w 315913"/>
                  <a:gd name="connsiteY47" fmla="*/ 77788 h 338138"/>
                  <a:gd name="connsiteX48" fmla="*/ 270013 w 315913"/>
                  <a:gd name="connsiteY48" fmla="*/ 65088 h 338138"/>
                  <a:gd name="connsiteX49" fmla="*/ 315913 w 315913"/>
                  <a:gd name="connsiteY49" fmla="*/ 109941 h 338138"/>
                  <a:gd name="connsiteX50" fmla="*/ 315913 w 315913"/>
                  <a:gd name="connsiteY50" fmla="*/ 150836 h 338138"/>
                  <a:gd name="connsiteX51" fmla="*/ 313290 w 315913"/>
                  <a:gd name="connsiteY51" fmla="*/ 156113 h 338138"/>
                  <a:gd name="connsiteX52" fmla="*/ 309356 w 315913"/>
                  <a:gd name="connsiteY52" fmla="*/ 158751 h 338138"/>
                  <a:gd name="connsiteX53" fmla="*/ 231982 w 315913"/>
                  <a:gd name="connsiteY53" fmla="*/ 158751 h 338138"/>
                  <a:gd name="connsiteX54" fmla="*/ 225425 w 315913"/>
                  <a:gd name="connsiteY54" fmla="*/ 150836 h 338138"/>
                  <a:gd name="connsiteX55" fmla="*/ 225425 w 315913"/>
                  <a:gd name="connsiteY55" fmla="*/ 109941 h 338138"/>
                  <a:gd name="connsiteX56" fmla="*/ 270013 w 315913"/>
                  <a:gd name="connsiteY56" fmla="*/ 65088 h 338138"/>
                  <a:gd name="connsiteX57" fmla="*/ 157956 w 315913"/>
                  <a:gd name="connsiteY57" fmla="*/ 65088 h 338138"/>
                  <a:gd name="connsiteX58" fmla="*/ 203200 w 315913"/>
                  <a:gd name="connsiteY58" fmla="*/ 109941 h 338138"/>
                  <a:gd name="connsiteX59" fmla="*/ 203200 w 315913"/>
                  <a:gd name="connsiteY59" fmla="*/ 150836 h 338138"/>
                  <a:gd name="connsiteX60" fmla="*/ 201869 w 315913"/>
                  <a:gd name="connsiteY60" fmla="*/ 156113 h 338138"/>
                  <a:gd name="connsiteX61" fmla="*/ 196546 w 315913"/>
                  <a:gd name="connsiteY61" fmla="*/ 158751 h 338138"/>
                  <a:gd name="connsiteX62" fmla="*/ 119365 w 315913"/>
                  <a:gd name="connsiteY62" fmla="*/ 158751 h 338138"/>
                  <a:gd name="connsiteX63" fmla="*/ 112712 w 315913"/>
                  <a:gd name="connsiteY63" fmla="*/ 150836 h 338138"/>
                  <a:gd name="connsiteX64" fmla="*/ 112712 w 315913"/>
                  <a:gd name="connsiteY64" fmla="*/ 109941 h 338138"/>
                  <a:gd name="connsiteX65" fmla="*/ 157956 w 315913"/>
                  <a:gd name="connsiteY65" fmla="*/ 65088 h 338138"/>
                  <a:gd name="connsiteX66" fmla="*/ 45900 w 315913"/>
                  <a:gd name="connsiteY66" fmla="*/ 65088 h 338138"/>
                  <a:gd name="connsiteX67" fmla="*/ 90488 w 315913"/>
                  <a:gd name="connsiteY67" fmla="*/ 109941 h 338138"/>
                  <a:gd name="connsiteX68" fmla="*/ 90488 w 315913"/>
                  <a:gd name="connsiteY68" fmla="*/ 150836 h 338138"/>
                  <a:gd name="connsiteX69" fmla="*/ 89176 w 315913"/>
                  <a:gd name="connsiteY69" fmla="*/ 156113 h 338138"/>
                  <a:gd name="connsiteX70" fmla="*/ 83931 w 315913"/>
                  <a:gd name="connsiteY70" fmla="*/ 158751 h 338138"/>
                  <a:gd name="connsiteX71" fmla="*/ 6557 w 315913"/>
                  <a:gd name="connsiteY71" fmla="*/ 158751 h 338138"/>
                  <a:gd name="connsiteX72" fmla="*/ 0 w 315913"/>
                  <a:gd name="connsiteY72" fmla="*/ 150836 h 338138"/>
                  <a:gd name="connsiteX73" fmla="*/ 0 w 315913"/>
                  <a:gd name="connsiteY73" fmla="*/ 109941 h 338138"/>
                  <a:gd name="connsiteX74" fmla="*/ 45900 w 315913"/>
                  <a:gd name="connsiteY74" fmla="*/ 65088 h 338138"/>
                  <a:gd name="connsiteX75" fmla="*/ 270669 w 315913"/>
                  <a:gd name="connsiteY75" fmla="*/ 14288 h 338138"/>
                  <a:gd name="connsiteX76" fmla="*/ 254000 w 315913"/>
                  <a:gd name="connsiteY76" fmla="*/ 30957 h 338138"/>
                  <a:gd name="connsiteX77" fmla="*/ 270669 w 315913"/>
                  <a:gd name="connsiteY77" fmla="*/ 47626 h 338138"/>
                  <a:gd name="connsiteX78" fmla="*/ 287338 w 315913"/>
                  <a:gd name="connsiteY78" fmla="*/ 30957 h 338138"/>
                  <a:gd name="connsiteX79" fmla="*/ 270669 w 315913"/>
                  <a:gd name="connsiteY79" fmla="*/ 14288 h 338138"/>
                  <a:gd name="connsiteX80" fmla="*/ 271463 w 315913"/>
                  <a:gd name="connsiteY80" fmla="*/ 0 h 338138"/>
                  <a:gd name="connsiteX81" fmla="*/ 301625 w 315913"/>
                  <a:gd name="connsiteY81" fmla="*/ 30957 h 338138"/>
                  <a:gd name="connsiteX82" fmla="*/ 271463 w 315913"/>
                  <a:gd name="connsiteY82" fmla="*/ 61913 h 338138"/>
                  <a:gd name="connsiteX83" fmla="*/ 241300 w 315913"/>
                  <a:gd name="connsiteY83" fmla="*/ 30957 h 338138"/>
                  <a:gd name="connsiteX84" fmla="*/ 271463 w 315913"/>
                  <a:gd name="connsiteY84" fmla="*/ 0 h 338138"/>
                  <a:gd name="connsiteX85" fmla="*/ 159420 w 315913"/>
                  <a:gd name="connsiteY85" fmla="*/ 0 h 338138"/>
                  <a:gd name="connsiteX86" fmla="*/ 188912 w 315913"/>
                  <a:gd name="connsiteY86" fmla="*/ 30957 h 338138"/>
                  <a:gd name="connsiteX87" fmla="*/ 159420 w 315913"/>
                  <a:gd name="connsiteY87" fmla="*/ 61913 h 338138"/>
                  <a:gd name="connsiteX88" fmla="*/ 128587 w 315913"/>
                  <a:gd name="connsiteY88" fmla="*/ 30957 h 338138"/>
                  <a:gd name="connsiteX89" fmla="*/ 159420 w 315913"/>
                  <a:gd name="connsiteY89" fmla="*/ 0 h 338138"/>
                  <a:gd name="connsiteX90" fmla="*/ 46037 w 315913"/>
                  <a:gd name="connsiteY90" fmla="*/ 0 h 338138"/>
                  <a:gd name="connsiteX91" fmla="*/ 76200 w 315913"/>
                  <a:gd name="connsiteY91" fmla="*/ 30957 h 338138"/>
                  <a:gd name="connsiteX92" fmla="*/ 46037 w 315913"/>
                  <a:gd name="connsiteY92" fmla="*/ 61913 h 338138"/>
                  <a:gd name="connsiteX93" fmla="*/ 15875 w 315913"/>
                  <a:gd name="connsiteY93" fmla="*/ 30957 h 338138"/>
                  <a:gd name="connsiteX94" fmla="*/ 46037 w 315913"/>
                  <a:gd name="connsiteY94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5913" h="338138">
                    <a:moveTo>
                      <a:pt x="270013" y="244475"/>
                    </a:moveTo>
                    <a:cubicBezTo>
                      <a:pt x="294930" y="244475"/>
                      <a:pt x="315913" y="265582"/>
                      <a:pt x="315913" y="290647"/>
                    </a:cubicBezTo>
                    <a:cubicBezTo>
                      <a:pt x="315913" y="290647"/>
                      <a:pt x="315913" y="290647"/>
                      <a:pt x="315913" y="331542"/>
                    </a:cubicBezTo>
                    <a:cubicBezTo>
                      <a:pt x="315913" y="332861"/>
                      <a:pt x="314602" y="335500"/>
                      <a:pt x="313290" y="335500"/>
                    </a:cubicBezTo>
                    <a:cubicBezTo>
                      <a:pt x="313290" y="336819"/>
                      <a:pt x="310667" y="338138"/>
                      <a:pt x="309356" y="338138"/>
                    </a:cubicBezTo>
                    <a:cubicBezTo>
                      <a:pt x="309356" y="338138"/>
                      <a:pt x="309356" y="338138"/>
                      <a:pt x="231982" y="338138"/>
                    </a:cubicBezTo>
                    <a:cubicBezTo>
                      <a:pt x="228048" y="338138"/>
                      <a:pt x="225425" y="335500"/>
                      <a:pt x="225425" y="331542"/>
                    </a:cubicBezTo>
                    <a:cubicBezTo>
                      <a:pt x="225425" y="331542"/>
                      <a:pt x="225425" y="331542"/>
                      <a:pt x="225425" y="290647"/>
                    </a:cubicBezTo>
                    <a:cubicBezTo>
                      <a:pt x="225425" y="265582"/>
                      <a:pt x="246408" y="244475"/>
                      <a:pt x="270013" y="244475"/>
                    </a:cubicBezTo>
                    <a:close/>
                    <a:moveTo>
                      <a:pt x="157956" y="244475"/>
                    </a:moveTo>
                    <a:cubicBezTo>
                      <a:pt x="183239" y="244475"/>
                      <a:pt x="203200" y="265582"/>
                      <a:pt x="203200" y="290647"/>
                    </a:cubicBezTo>
                    <a:cubicBezTo>
                      <a:pt x="203200" y="290647"/>
                      <a:pt x="203200" y="290647"/>
                      <a:pt x="203200" y="331542"/>
                    </a:cubicBezTo>
                    <a:cubicBezTo>
                      <a:pt x="203200" y="332861"/>
                      <a:pt x="203200" y="335500"/>
                      <a:pt x="201869" y="335500"/>
                    </a:cubicBezTo>
                    <a:cubicBezTo>
                      <a:pt x="200538" y="336819"/>
                      <a:pt x="199208" y="338138"/>
                      <a:pt x="196546" y="338138"/>
                    </a:cubicBezTo>
                    <a:cubicBezTo>
                      <a:pt x="196546" y="338138"/>
                      <a:pt x="196546" y="338138"/>
                      <a:pt x="119365" y="338138"/>
                    </a:cubicBezTo>
                    <a:cubicBezTo>
                      <a:pt x="115373" y="338138"/>
                      <a:pt x="112712" y="335500"/>
                      <a:pt x="112712" y="331542"/>
                    </a:cubicBezTo>
                    <a:cubicBezTo>
                      <a:pt x="112712" y="331542"/>
                      <a:pt x="112712" y="331542"/>
                      <a:pt x="112712" y="290647"/>
                    </a:cubicBezTo>
                    <a:cubicBezTo>
                      <a:pt x="112712" y="265582"/>
                      <a:pt x="132672" y="244475"/>
                      <a:pt x="157956" y="244475"/>
                    </a:cubicBezTo>
                    <a:close/>
                    <a:moveTo>
                      <a:pt x="45900" y="244475"/>
                    </a:moveTo>
                    <a:cubicBezTo>
                      <a:pt x="69505" y="244475"/>
                      <a:pt x="90488" y="265582"/>
                      <a:pt x="90488" y="290647"/>
                    </a:cubicBezTo>
                    <a:cubicBezTo>
                      <a:pt x="90488" y="290647"/>
                      <a:pt x="90488" y="290647"/>
                      <a:pt x="90488" y="331542"/>
                    </a:cubicBezTo>
                    <a:cubicBezTo>
                      <a:pt x="90488" y="332861"/>
                      <a:pt x="90488" y="335500"/>
                      <a:pt x="89176" y="335500"/>
                    </a:cubicBezTo>
                    <a:cubicBezTo>
                      <a:pt x="87865" y="336819"/>
                      <a:pt x="85242" y="338138"/>
                      <a:pt x="83931" y="338138"/>
                    </a:cubicBezTo>
                    <a:cubicBezTo>
                      <a:pt x="83931" y="338138"/>
                      <a:pt x="83931" y="338138"/>
                      <a:pt x="6557" y="338138"/>
                    </a:cubicBezTo>
                    <a:cubicBezTo>
                      <a:pt x="3934" y="338138"/>
                      <a:pt x="0" y="335500"/>
                      <a:pt x="0" y="331542"/>
                    </a:cubicBezTo>
                    <a:cubicBezTo>
                      <a:pt x="0" y="331542"/>
                      <a:pt x="0" y="331542"/>
                      <a:pt x="0" y="290647"/>
                    </a:cubicBezTo>
                    <a:cubicBezTo>
                      <a:pt x="0" y="265582"/>
                      <a:pt x="20983" y="244475"/>
                      <a:pt x="45900" y="244475"/>
                    </a:cubicBezTo>
                    <a:close/>
                    <a:moveTo>
                      <a:pt x="271463" y="180975"/>
                    </a:moveTo>
                    <a:cubicBezTo>
                      <a:pt x="287200" y="180975"/>
                      <a:pt x="301625" y="194089"/>
                      <a:pt x="301625" y="211138"/>
                    </a:cubicBezTo>
                    <a:cubicBezTo>
                      <a:pt x="301625" y="228186"/>
                      <a:pt x="287200" y="241300"/>
                      <a:pt x="271463" y="241300"/>
                    </a:cubicBezTo>
                    <a:cubicBezTo>
                      <a:pt x="254414" y="241300"/>
                      <a:pt x="241300" y="228186"/>
                      <a:pt x="241300" y="211138"/>
                    </a:cubicBezTo>
                    <a:cubicBezTo>
                      <a:pt x="241300" y="194089"/>
                      <a:pt x="254414" y="180975"/>
                      <a:pt x="271463" y="180975"/>
                    </a:cubicBezTo>
                    <a:close/>
                    <a:moveTo>
                      <a:pt x="159420" y="180975"/>
                    </a:moveTo>
                    <a:cubicBezTo>
                      <a:pt x="175506" y="180975"/>
                      <a:pt x="188912" y="194089"/>
                      <a:pt x="188912" y="211138"/>
                    </a:cubicBezTo>
                    <a:cubicBezTo>
                      <a:pt x="188912" y="228186"/>
                      <a:pt x="175506" y="241300"/>
                      <a:pt x="159420" y="241300"/>
                    </a:cubicBezTo>
                    <a:cubicBezTo>
                      <a:pt x="141992" y="241300"/>
                      <a:pt x="128587" y="228186"/>
                      <a:pt x="128587" y="211138"/>
                    </a:cubicBezTo>
                    <a:cubicBezTo>
                      <a:pt x="128587" y="194089"/>
                      <a:pt x="141992" y="180975"/>
                      <a:pt x="159420" y="180975"/>
                    </a:cubicBezTo>
                    <a:close/>
                    <a:moveTo>
                      <a:pt x="46038" y="180975"/>
                    </a:moveTo>
                    <a:cubicBezTo>
                      <a:pt x="62697" y="180975"/>
                      <a:pt x="76201" y="194479"/>
                      <a:pt x="76201" y="211138"/>
                    </a:cubicBezTo>
                    <a:cubicBezTo>
                      <a:pt x="76201" y="227797"/>
                      <a:pt x="62697" y="241301"/>
                      <a:pt x="46038" y="241301"/>
                    </a:cubicBezTo>
                    <a:cubicBezTo>
                      <a:pt x="29379" y="241301"/>
                      <a:pt x="15875" y="227797"/>
                      <a:pt x="15875" y="211138"/>
                    </a:cubicBezTo>
                    <a:cubicBezTo>
                      <a:pt x="15875" y="194479"/>
                      <a:pt x="29379" y="180975"/>
                      <a:pt x="46038" y="180975"/>
                    </a:cubicBezTo>
                    <a:close/>
                    <a:moveTo>
                      <a:pt x="270005" y="77788"/>
                    </a:moveTo>
                    <a:cubicBezTo>
                      <a:pt x="252736" y="77788"/>
                      <a:pt x="238125" y="92457"/>
                      <a:pt x="238125" y="109792"/>
                    </a:cubicBezTo>
                    <a:cubicBezTo>
                      <a:pt x="238125" y="109792"/>
                      <a:pt x="238125" y="109792"/>
                      <a:pt x="238125" y="144463"/>
                    </a:cubicBezTo>
                    <a:cubicBezTo>
                      <a:pt x="238125" y="144463"/>
                      <a:pt x="238125" y="144463"/>
                      <a:pt x="303213" y="144463"/>
                    </a:cubicBezTo>
                    <a:lnTo>
                      <a:pt x="303213" y="109792"/>
                    </a:lnTo>
                    <a:cubicBezTo>
                      <a:pt x="303213" y="92457"/>
                      <a:pt x="288602" y="77788"/>
                      <a:pt x="270005" y="77788"/>
                    </a:cubicBezTo>
                    <a:close/>
                    <a:moveTo>
                      <a:pt x="270013" y="65088"/>
                    </a:moveTo>
                    <a:cubicBezTo>
                      <a:pt x="294930" y="65088"/>
                      <a:pt x="315913" y="84876"/>
                      <a:pt x="315913" y="109941"/>
                    </a:cubicBezTo>
                    <a:cubicBezTo>
                      <a:pt x="315913" y="109941"/>
                      <a:pt x="315913" y="109941"/>
                      <a:pt x="315913" y="150836"/>
                    </a:cubicBezTo>
                    <a:cubicBezTo>
                      <a:pt x="315913" y="153474"/>
                      <a:pt x="314602" y="154794"/>
                      <a:pt x="313290" y="156113"/>
                    </a:cubicBezTo>
                    <a:cubicBezTo>
                      <a:pt x="313290" y="157432"/>
                      <a:pt x="310667" y="158751"/>
                      <a:pt x="309356" y="158751"/>
                    </a:cubicBezTo>
                    <a:cubicBezTo>
                      <a:pt x="309356" y="158751"/>
                      <a:pt x="309356" y="158751"/>
                      <a:pt x="231982" y="158751"/>
                    </a:cubicBezTo>
                    <a:cubicBezTo>
                      <a:pt x="228048" y="158751"/>
                      <a:pt x="225425" y="154794"/>
                      <a:pt x="225425" y="150836"/>
                    </a:cubicBezTo>
                    <a:cubicBezTo>
                      <a:pt x="225425" y="150836"/>
                      <a:pt x="225425" y="150836"/>
                      <a:pt x="225425" y="109941"/>
                    </a:cubicBezTo>
                    <a:cubicBezTo>
                      <a:pt x="225425" y="84876"/>
                      <a:pt x="246408" y="65088"/>
                      <a:pt x="270013" y="65088"/>
                    </a:cubicBezTo>
                    <a:close/>
                    <a:moveTo>
                      <a:pt x="157956" y="65088"/>
                    </a:moveTo>
                    <a:cubicBezTo>
                      <a:pt x="183239" y="65088"/>
                      <a:pt x="203200" y="84876"/>
                      <a:pt x="203200" y="109941"/>
                    </a:cubicBezTo>
                    <a:cubicBezTo>
                      <a:pt x="203200" y="109941"/>
                      <a:pt x="203200" y="109941"/>
                      <a:pt x="203200" y="150836"/>
                    </a:cubicBezTo>
                    <a:cubicBezTo>
                      <a:pt x="203200" y="153474"/>
                      <a:pt x="203200" y="154794"/>
                      <a:pt x="201869" y="156113"/>
                    </a:cubicBezTo>
                    <a:cubicBezTo>
                      <a:pt x="200538" y="157432"/>
                      <a:pt x="199208" y="158751"/>
                      <a:pt x="196546" y="158751"/>
                    </a:cubicBezTo>
                    <a:cubicBezTo>
                      <a:pt x="196546" y="158751"/>
                      <a:pt x="196546" y="158751"/>
                      <a:pt x="119365" y="158751"/>
                    </a:cubicBezTo>
                    <a:cubicBezTo>
                      <a:pt x="115373" y="158751"/>
                      <a:pt x="112712" y="154794"/>
                      <a:pt x="112712" y="150836"/>
                    </a:cubicBezTo>
                    <a:cubicBezTo>
                      <a:pt x="112712" y="150836"/>
                      <a:pt x="112712" y="150836"/>
                      <a:pt x="112712" y="109941"/>
                    </a:cubicBezTo>
                    <a:cubicBezTo>
                      <a:pt x="112712" y="84876"/>
                      <a:pt x="132672" y="65088"/>
                      <a:pt x="157956" y="65088"/>
                    </a:cubicBezTo>
                    <a:close/>
                    <a:moveTo>
                      <a:pt x="45900" y="65088"/>
                    </a:moveTo>
                    <a:cubicBezTo>
                      <a:pt x="69505" y="65088"/>
                      <a:pt x="90488" y="84876"/>
                      <a:pt x="90488" y="109941"/>
                    </a:cubicBezTo>
                    <a:cubicBezTo>
                      <a:pt x="90488" y="109941"/>
                      <a:pt x="90488" y="109941"/>
                      <a:pt x="90488" y="150836"/>
                    </a:cubicBezTo>
                    <a:cubicBezTo>
                      <a:pt x="90488" y="153474"/>
                      <a:pt x="90488" y="154794"/>
                      <a:pt x="89176" y="156113"/>
                    </a:cubicBezTo>
                    <a:cubicBezTo>
                      <a:pt x="87865" y="157432"/>
                      <a:pt x="85242" y="158751"/>
                      <a:pt x="83931" y="158751"/>
                    </a:cubicBezTo>
                    <a:cubicBezTo>
                      <a:pt x="83931" y="158751"/>
                      <a:pt x="83931" y="158751"/>
                      <a:pt x="6557" y="158751"/>
                    </a:cubicBezTo>
                    <a:cubicBezTo>
                      <a:pt x="3934" y="158751"/>
                      <a:pt x="0" y="154794"/>
                      <a:pt x="0" y="150836"/>
                    </a:cubicBezTo>
                    <a:cubicBezTo>
                      <a:pt x="0" y="150836"/>
                      <a:pt x="0" y="150836"/>
                      <a:pt x="0" y="109941"/>
                    </a:cubicBezTo>
                    <a:cubicBezTo>
                      <a:pt x="0" y="84876"/>
                      <a:pt x="20983" y="65088"/>
                      <a:pt x="45900" y="65088"/>
                    </a:cubicBezTo>
                    <a:close/>
                    <a:moveTo>
                      <a:pt x="270669" y="14288"/>
                    </a:moveTo>
                    <a:cubicBezTo>
                      <a:pt x="261463" y="14288"/>
                      <a:pt x="254000" y="21751"/>
                      <a:pt x="254000" y="30957"/>
                    </a:cubicBezTo>
                    <a:cubicBezTo>
                      <a:pt x="254000" y="40163"/>
                      <a:pt x="261463" y="47626"/>
                      <a:pt x="270669" y="47626"/>
                    </a:cubicBezTo>
                    <a:cubicBezTo>
                      <a:pt x="279875" y="47626"/>
                      <a:pt x="287338" y="40163"/>
                      <a:pt x="287338" y="30957"/>
                    </a:cubicBezTo>
                    <a:cubicBezTo>
                      <a:pt x="287338" y="21751"/>
                      <a:pt x="279875" y="14288"/>
                      <a:pt x="270669" y="14288"/>
                    </a:cubicBezTo>
                    <a:close/>
                    <a:moveTo>
                      <a:pt x="271463" y="0"/>
                    </a:moveTo>
                    <a:cubicBezTo>
                      <a:pt x="287200" y="0"/>
                      <a:pt x="301625" y="13459"/>
                      <a:pt x="301625" y="30957"/>
                    </a:cubicBezTo>
                    <a:cubicBezTo>
                      <a:pt x="301625" y="48454"/>
                      <a:pt x="287200" y="61913"/>
                      <a:pt x="271463" y="61913"/>
                    </a:cubicBezTo>
                    <a:cubicBezTo>
                      <a:pt x="254414" y="61913"/>
                      <a:pt x="241300" y="48454"/>
                      <a:pt x="241300" y="30957"/>
                    </a:cubicBezTo>
                    <a:cubicBezTo>
                      <a:pt x="241300" y="13459"/>
                      <a:pt x="254414" y="0"/>
                      <a:pt x="271463" y="0"/>
                    </a:cubicBezTo>
                    <a:close/>
                    <a:moveTo>
                      <a:pt x="159420" y="0"/>
                    </a:moveTo>
                    <a:cubicBezTo>
                      <a:pt x="175506" y="0"/>
                      <a:pt x="188912" y="13459"/>
                      <a:pt x="188912" y="30957"/>
                    </a:cubicBezTo>
                    <a:cubicBezTo>
                      <a:pt x="188912" y="48454"/>
                      <a:pt x="175506" y="61913"/>
                      <a:pt x="159420" y="61913"/>
                    </a:cubicBezTo>
                    <a:cubicBezTo>
                      <a:pt x="141992" y="61913"/>
                      <a:pt x="128587" y="48454"/>
                      <a:pt x="128587" y="30957"/>
                    </a:cubicBezTo>
                    <a:cubicBezTo>
                      <a:pt x="128587" y="13459"/>
                      <a:pt x="141992" y="0"/>
                      <a:pt x="159420" y="0"/>
                    </a:cubicBezTo>
                    <a:close/>
                    <a:moveTo>
                      <a:pt x="46037" y="0"/>
                    </a:moveTo>
                    <a:cubicBezTo>
                      <a:pt x="63086" y="0"/>
                      <a:pt x="76200" y="13459"/>
                      <a:pt x="76200" y="30957"/>
                    </a:cubicBezTo>
                    <a:cubicBezTo>
                      <a:pt x="76200" y="48454"/>
                      <a:pt x="63086" y="61913"/>
                      <a:pt x="46037" y="61913"/>
                    </a:cubicBezTo>
                    <a:cubicBezTo>
                      <a:pt x="28989" y="61913"/>
                      <a:pt x="15875" y="48454"/>
                      <a:pt x="15875" y="30957"/>
                    </a:cubicBezTo>
                    <a:cubicBezTo>
                      <a:pt x="15875" y="13459"/>
                      <a:pt x="28989" y="0"/>
                      <a:pt x="4603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71" name="文本框 27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2" name="文本框 28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6516373" y="3371495"/>
            <a:ext cx="4627287" cy="1117404"/>
            <a:chOff x="874713" y="2108752"/>
            <a:chExt cx="4627287" cy="1117404"/>
          </a:xfrm>
        </p:grpSpPr>
        <p:grpSp>
          <p:nvGrpSpPr>
            <p:cNvPr id="76" name="组合 75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80" name="椭圆 79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1" name="椭圆 37"/>
              <p:cNvSpPr/>
              <p:nvPr/>
            </p:nvSpPr>
            <p:spPr>
              <a:xfrm>
                <a:off x="1494971" y="2421636"/>
                <a:ext cx="435430" cy="410899"/>
              </a:xfrm>
              <a:custGeom>
                <a:avLst/>
                <a:gdLst>
                  <a:gd name="connsiteX0" fmla="*/ 255815 w 338138"/>
                  <a:gd name="connsiteY0" fmla="*/ 276225 h 319088"/>
                  <a:gd name="connsiteX1" fmla="*/ 267653 w 338138"/>
                  <a:gd name="connsiteY1" fmla="*/ 282720 h 319088"/>
                  <a:gd name="connsiteX2" fmla="*/ 275546 w 338138"/>
                  <a:gd name="connsiteY2" fmla="*/ 282720 h 319088"/>
                  <a:gd name="connsiteX3" fmla="*/ 287384 w 338138"/>
                  <a:gd name="connsiteY3" fmla="*/ 276225 h 319088"/>
                  <a:gd name="connsiteX4" fmla="*/ 290015 w 338138"/>
                  <a:gd name="connsiteY4" fmla="*/ 277524 h 319088"/>
                  <a:gd name="connsiteX5" fmla="*/ 295276 w 338138"/>
                  <a:gd name="connsiteY5" fmla="*/ 284018 h 319088"/>
                  <a:gd name="connsiteX6" fmla="*/ 295276 w 338138"/>
                  <a:gd name="connsiteY6" fmla="*/ 315191 h 319088"/>
                  <a:gd name="connsiteX7" fmla="*/ 271600 w 338138"/>
                  <a:gd name="connsiteY7" fmla="*/ 319088 h 319088"/>
                  <a:gd name="connsiteX8" fmla="*/ 249238 w 338138"/>
                  <a:gd name="connsiteY8" fmla="*/ 315191 h 319088"/>
                  <a:gd name="connsiteX9" fmla="*/ 249238 w 338138"/>
                  <a:gd name="connsiteY9" fmla="*/ 284018 h 319088"/>
                  <a:gd name="connsiteX10" fmla="*/ 253184 w 338138"/>
                  <a:gd name="connsiteY10" fmla="*/ 277524 h 319088"/>
                  <a:gd name="connsiteX11" fmla="*/ 255815 w 338138"/>
                  <a:gd name="connsiteY11" fmla="*/ 276225 h 319088"/>
                  <a:gd name="connsiteX12" fmla="*/ 50755 w 338138"/>
                  <a:gd name="connsiteY12" fmla="*/ 276225 h 319088"/>
                  <a:gd name="connsiteX13" fmla="*/ 62593 w 338138"/>
                  <a:gd name="connsiteY13" fmla="*/ 282720 h 319088"/>
                  <a:gd name="connsiteX14" fmla="*/ 70486 w 338138"/>
                  <a:gd name="connsiteY14" fmla="*/ 282720 h 319088"/>
                  <a:gd name="connsiteX15" fmla="*/ 82324 w 338138"/>
                  <a:gd name="connsiteY15" fmla="*/ 276225 h 319088"/>
                  <a:gd name="connsiteX16" fmla="*/ 84955 w 338138"/>
                  <a:gd name="connsiteY16" fmla="*/ 277524 h 319088"/>
                  <a:gd name="connsiteX17" fmla="*/ 88901 w 338138"/>
                  <a:gd name="connsiteY17" fmla="*/ 284018 h 319088"/>
                  <a:gd name="connsiteX18" fmla="*/ 88901 w 338138"/>
                  <a:gd name="connsiteY18" fmla="*/ 315191 h 319088"/>
                  <a:gd name="connsiteX19" fmla="*/ 66539 w 338138"/>
                  <a:gd name="connsiteY19" fmla="*/ 319088 h 319088"/>
                  <a:gd name="connsiteX20" fmla="*/ 42863 w 338138"/>
                  <a:gd name="connsiteY20" fmla="*/ 315191 h 319088"/>
                  <a:gd name="connsiteX21" fmla="*/ 42863 w 338138"/>
                  <a:gd name="connsiteY21" fmla="*/ 284018 h 319088"/>
                  <a:gd name="connsiteX22" fmla="*/ 48124 w 338138"/>
                  <a:gd name="connsiteY22" fmla="*/ 277524 h 319088"/>
                  <a:gd name="connsiteX23" fmla="*/ 50755 w 338138"/>
                  <a:gd name="connsiteY23" fmla="*/ 276225 h 319088"/>
                  <a:gd name="connsiteX24" fmla="*/ 273050 w 338138"/>
                  <a:gd name="connsiteY24" fmla="*/ 214313 h 319088"/>
                  <a:gd name="connsiteX25" fmla="*/ 282575 w 338138"/>
                  <a:gd name="connsiteY25" fmla="*/ 224632 h 319088"/>
                  <a:gd name="connsiteX26" fmla="*/ 273050 w 338138"/>
                  <a:gd name="connsiteY26" fmla="*/ 234951 h 319088"/>
                  <a:gd name="connsiteX27" fmla="*/ 263525 w 338138"/>
                  <a:gd name="connsiteY27" fmla="*/ 224632 h 319088"/>
                  <a:gd name="connsiteX28" fmla="*/ 273050 w 338138"/>
                  <a:gd name="connsiteY28" fmla="*/ 214313 h 319088"/>
                  <a:gd name="connsiteX29" fmla="*/ 65882 w 338138"/>
                  <a:gd name="connsiteY29" fmla="*/ 214313 h 319088"/>
                  <a:gd name="connsiteX30" fmla="*/ 76201 w 338138"/>
                  <a:gd name="connsiteY30" fmla="*/ 224632 h 319088"/>
                  <a:gd name="connsiteX31" fmla="*/ 65882 w 338138"/>
                  <a:gd name="connsiteY31" fmla="*/ 234951 h 319088"/>
                  <a:gd name="connsiteX32" fmla="*/ 55563 w 338138"/>
                  <a:gd name="connsiteY32" fmla="*/ 224632 h 319088"/>
                  <a:gd name="connsiteX33" fmla="*/ 65882 w 338138"/>
                  <a:gd name="connsiteY33" fmla="*/ 214313 h 319088"/>
                  <a:gd name="connsiteX34" fmla="*/ 272257 w 338138"/>
                  <a:gd name="connsiteY34" fmla="*/ 196850 h 319088"/>
                  <a:gd name="connsiteX35" fmla="*/ 244475 w 338138"/>
                  <a:gd name="connsiteY35" fmla="*/ 224632 h 319088"/>
                  <a:gd name="connsiteX36" fmla="*/ 272257 w 338138"/>
                  <a:gd name="connsiteY36" fmla="*/ 252414 h 319088"/>
                  <a:gd name="connsiteX37" fmla="*/ 300039 w 338138"/>
                  <a:gd name="connsiteY37" fmla="*/ 224632 h 319088"/>
                  <a:gd name="connsiteX38" fmla="*/ 272257 w 338138"/>
                  <a:gd name="connsiteY38" fmla="*/ 196850 h 319088"/>
                  <a:gd name="connsiteX39" fmla="*/ 65882 w 338138"/>
                  <a:gd name="connsiteY39" fmla="*/ 196850 h 319088"/>
                  <a:gd name="connsiteX40" fmla="*/ 38100 w 338138"/>
                  <a:gd name="connsiteY40" fmla="*/ 224632 h 319088"/>
                  <a:gd name="connsiteX41" fmla="*/ 65882 w 338138"/>
                  <a:gd name="connsiteY41" fmla="*/ 252414 h 319088"/>
                  <a:gd name="connsiteX42" fmla="*/ 93664 w 338138"/>
                  <a:gd name="connsiteY42" fmla="*/ 224632 h 319088"/>
                  <a:gd name="connsiteX43" fmla="*/ 65882 w 338138"/>
                  <a:gd name="connsiteY43" fmla="*/ 196850 h 319088"/>
                  <a:gd name="connsiteX44" fmla="*/ 272257 w 338138"/>
                  <a:gd name="connsiteY44" fmla="*/ 187325 h 319088"/>
                  <a:gd name="connsiteX45" fmla="*/ 338138 w 338138"/>
                  <a:gd name="connsiteY45" fmla="*/ 253322 h 319088"/>
                  <a:gd name="connsiteX46" fmla="*/ 313103 w 338138"/>
                  <a:gd name="connsiteY46" fmla="*/ 304800 h 319088"/>
                  <a:gd name="connsiteX47" fmla="*/ 313103 w 338138"/>
                  <a:gd name="connsiteY47" fmla="*/ 283681 h 319088"/>
                  <a:gd name="connsiteX48" fmla="*/ 295974 w 338138"/>
                  <a:gd name="connsiteY48" fmla="*/ 259922 h 319088"/>
                  <a:gd name="connsiteX49" fmla="*/ 290704 w 338138"/>
                  <a:gd name="connsiteY49" fmla="*/ 258602 h 319088"/>
                  <a:gd name="connsiteX50" fmla="*/ 284115 w 338138"/>
                  <a:gd name="connsiteY50" fmla="*/ 258602 h 319088"/>
                  <a:gd name="connsiteX51" fmla="*/ 272257 w 338138"/>
                  <a:gd name="connsiteY51" fmla="*/ 265202 h 319088"/>
                  <a:gd name="connsiteX52" fmla="*/ 260398 w 338138"/>
                  <a:gd name="connsiteY52" fmla="*/ 258602 h 319088"/>
                  <a:gd name="connsiteX53" fmla="*/ 255128 w 338138"/>
                  <a:gd name="connsiteY53" fmla="*/ 258602 h 319088"/>
                  <a:gd name="connsiteX54" fmla="*/ 248539 w 338138"/>
                  <a:gd name="connsiteY54" fmla="*/ 259922 h 319088"/>
                  <a:gd name="connsiteX55" fmla="*/ 232728 w 338138"/>
                  <a:gd name="connsiteY55" fmla="*/ 283681 h 319088"/>
                  <a:gd name="connsiteX56" fmla="*/ 232728 w 338138"/>
                  <a:gd name="connsiteY56" fmla="*/ 304800 h 319088"/>
                  <a:gd name="connsiteX57" fmla="*/ 206375 w 338138"/>
                  <a:gd name="connsiteY57" fmla="*/ 253322 h 319088"/>
                  <a:gd name="connsiteX58" fmla="*/ 272257 w 338138"/>
                  <a:gd name="connsiteY58" fmla="*/ 187325 h 319088"/>
                  <a:gd name="connsiteX59" fmla="*/ 65881 w 338138"/>
                  <a:gd name="connsiteY59" fmla="*/ 187325 h 319088"/>
                  <a:gd name="connsiteX60" fmla="*/ 131763 w 338138"/>
                  <a:gd name="connsiteY60" fmla="*/ 253322 h 319088"/>
                  <a:gd name="connsiteX61" fmla="*/ 105410 w 338138"/>
                  <a:gd name="connsiteY61" fmla="*/ 304800 h 319088"/>
                  <a:gd name="connsiteX62" fmla="*/ 105410 w 338138"/>
                  <a:gd name="connsiteY62" fmla="*/ 283681 h 319088"/>
                  <a:gd name="connsiteX63" fmla="*/ 89599 w 338138"/>
                  <a:gd name="connsiteY63" fmla="*/ 259922 h 319088"/>
                  <a:gd name="connsiteX64" fmla="*/ 83010 w 338138"/>
                  <a:gd name="connsiteY64" fmla="*/ 258602 h 319088"/>
                  <a:gd name="connsiteX65" fmla="*/ 77740 w 338138"/>
                  <a:gd name="connsiteY65" fmla="*/ 258602 h 319088"/>
                  <a:gd name="connsiteX66" fmla="*/ 65881 w 338138"/>
                  <a:gd name="connsiteY66" fmla="*/ 265202 h 319088"/>
                  <a:gd name="connsiteX67" fmla="*/ 54023 w 338138"/>
                  <a:gd name="connsiteY67" fmla="*/ 258602 h 319088"/>
                  <a:gd name="connsiteX68" fmla="*/ 47434 w 338138"/>
                  <a:gd name="connsiteY68" fmla="*/ 258602 h 319088"/>
                  <a:gd name="connsiteX69" fmla="*/ 42164 w 338138"/>
                  <a:gd name="connsiteY69" fmla="*/ 259922 h 319088"/>
                  <a:gd name="connsiteX70" fmla="*/ 25035 w 338138"/>
                  <a:gd name="connsiteY70" fmla="*/ 283681 h 319088"/>
                  <a:gd name="connsiteX71" fmla="*/ 25035 w 338138"/>
                  <a:gd name="connsiteY71" fmla="*/ 304800 h 319088"/>
                  <a:gd name="connsiteX72" fmla="*/ 0 w 338138"/>
                  <a:gd name="connsiteY72" fmla="*/ 253322 h 319088"/>
                  <a:gd name="connsiteX73" fmla="*/ 65881 w 338138"/>
                  <a:gd name="connsiteY73" fmla="*/ 187325 h 319088"/>
                  <a:gd name="connsiteX74" fmla="*/ 159754 w 338138"/>
                  <a:gd name="connsiteY74" fmla="*/ 149225 h 319088"/>
                  <a:gd name="connsiteX75" fmla="*/ 169069 w 338138"/>
                  <a:gd name="connsiteY75" fmla="*/ 149225 h 319088"/>
                  <a:gd name="connsiteX76" fmla="*/ 178384 w 338138"/>
                  <a:gd name="connsiteY76" fmla="*/ 149225 h 319088"/>
                  <a:gd name="connsiteX77" fmla="*/ 178384 w 338138"/>
                  <a:gd name="connsiteY77" fmla="*/ 175331 h 319088"/>
                  <a:gd name="connsiteX78" fmla="*/ 214313 w 338138"/>
                  <a:gd name="connsiteY78" fmla="*/ 193605 h 319088"/>
                  <a:gd name="connsiteX79" fmla="*/ 202337 w 338138"/>
                  <a:gd name="connsiteY79" fmla="*/ 207963 h 319088"/>
                  <a:gd name="connsiteX80" fmla="*/ 169069 w 338138"/>
                  <a:gd name="connsiteY80" fmla="*/ 190994 h 319088"/>
                  <a:gd name="connsiteX81" fmla="*/ 135802 w 338138"/>
                  <a:gd name="connsiteY81" fmla="*/ 207963 h 319088"/>
                  <a:gd name="connsiteX82" fmla="*/ 123825 w 338138"/>
                  <a:gd name="connsiteY82" fmla="*/ 193605 h 319088"/>
                  <a:gd name="connsiteX83" fmla="*/ 159754 w 338138"/>
                  <a:gd name="connsiteY83" fmla="*/ 175331 h 319088"/>
                  <a:gd name="connsiteX84" fmla="*/ 159754 w 338138"/>
                  <a:gd name="connsiteY84" fmla="*/ 149225 h 319088"/>
                  <a:gd name="connsiteX85" fmla="*/ 154175 w 338138"/>
                  <a:gd name="connsiteY85" fmla="*/ 88900 h 319088"/>
                  <a:gd name="connsiteX86" fmla="*/ 165941 w 338138"/>
                  <a:gd name="connsiteY86" fmla="*/ 95394 h 319088"/>
                  <a:gd name="connsiteX87" fmla="*/ 173785 w 338138"/>
                  <a:gd name="connsiteY87" fmla="*/ 95394 h 319088"/>
                  <a:gd name="connsiteX88" fmla="*/ 185551 w 338138"/>
                  <a:gd name="connsiteY88" fmla="*/ 88900 h 319088"/>
                  <a:gd name="connsiteX89" fmla="*/ 188166 w 338138"/>
                  <a:gd name="connsiteY89" fmla="*/ 90199 h 319088"/>
                  <a:gd name="connsiteX90" fmla="*/ 192088 w 338138"/>
                  <a:gd name="connsiteY90" fmla="*/ 96693 h 319088"/>
                  <a:gd name="connsiteX91" fmla="*/ 192088 w 338138"/>
                  <a:gd name="connsiteY91" fmla="*/ 126567 h 319088"/>
                  <a:gd name="connsiteX92" fmla="*/ 169863 w 338138"/>
                  <a:gd name="connsiteY92" fmla="*/ 131763 h 319088"/>
                  <a:gd name="connsiteX93" fmla="*/ 147638 w 338138"/>
                  <a:gd name="connsiteY93" fmla="*/ 126567 h 319088"/>
                  <a:gd name="connsiteX94" fmla="*/ 147638 w 338138"/>
                  <a:gd name="connsiteY94" fmla="*/ 96693 h 319088"/>
                  <a:gd name="connsiteX95" fmla="*/ 151560 w 338138"/>
                  <a:gd name="connsiteY95" fmla="*/ 90199 h 319088"/>
                  <a:gd name="connsiteX96" fmla="*/ 154175 w 338138"/>
                  <a:gd name="connsiteY96" fmla="*/ 88900 h 319088"/>
                  <a:gd name="connsiteX97" fmla="*/ 169069 w 338138"/>
                  <a:gd name="connsiteY97" fmla="*/ 26988 h 319088"/>
                  <a:gd name="connsiteX98" fmla="*/ 179388 w 338138"/>
                  <a:gd name="connsiteY98" fmla="*/ 36513 h 319088"/>
                  <a:gd name="connsiteX99" fmla="*/ 169069 w 338138"/>
                  <a:gd name="connsiteY99" fmla="*/ 46038 h 319088"/>
                  <a:gd name="connsiteX100" fmla="*/ 158750 w 338138"/>
                  <a:gd name="connsiteY100" fmla="*/ 36513 h 319088"/>
                  <a:gd name="connsiteX101" fmla="*/ 169069 w 338138"/>
                  <a:gd name="connsiteY101" fmla="*/ 26988 h 319088"/>
                  <a:gd name="connsiteX102" fmla="*/ 169070 w 338138"/>
                  <a:gd name="connsiteY102" fmla="*/ 9525 h 319088"/>
                  <a:gd name="connsiteX103" fmla="*/ 141288 w 338138"/>
                  <a:gd name="connsiteY103" fmla="*/ 37307 h 319088"/>
                  <a:gd name="connsiteX104" fmla="*/ 169070 w 338138"/>
                  <a:gd name="connsiteY104" fmla="*/ 65089 h 319088"/>
                  <a:gd name="connsiteX105" fmla="*/ 196852 w 338138"/>
                  <a:gd name="connsiteY105" fmla="*/ 37307 h 319088"/>
                  <a:gd name="connsiteX106" fmla="*/ 169070 w 338138"/>
                  <a:gd name="connsiteY106" fmla="*/ 9525 h 319088"/>
                  <a:gd name="connsiteX107" fmla="*/ 169070 w 338138"/>
                  <a:gd name="connsiteY107" fmla="*/ 0 h 319088"/>
                  <a:gd name="connsiteX108" fmla="*/ 234951 w 338138"/>
                  <a:gd name="connsiteY108" fmla="*/ 65997 h 319088"/>
                  <a:gd name="connsiteX109" fmla="*/ 209916 w 338138"/>
                  <a:gd name="connsiteY109" fmla="*/ 117475 h 319088"/>
                  <a:gd name="connsiteX110" fmla="*/ 209916 w 338138"/>
                  <a:gd name="connsiteY110" fmla="*/ 96356 h 319088"/>
                  <a:gd name="connsiteX111" fmla="*/ 192787 w 338138"/>
                  <a:gd name="connsiteY111" fmla="*/ 72597 h 319088"/>
                  <a:gd name="connsiteX112" fmla="*/ 187517 w 338138"/>
                  <a:gd name="connsiteY112" fmla="*/ 71277 h 319088"/>
                  <a:gd name="connsiteX113" fmla="*/ 180928 w 338138"/>
                  <a:gd name="connsiteY113" fmla="*/ 71277 h 319088"/>
                  <a:gd name="connsiteX114" fmla="*/ 169070 w 338138"/>
                  <a:gd name="connsiteY114" fmla="*/ 76557 h 319088"/>
                  <a:gd name="connsiteX115" fmla="*/ 157211 w 338138"/>
                  <a:gd name="connsiteY115" fmla="*/ 71277 h 319088"/>
                  <a:gd name="connsiteX116" fmla="*/ 150623 w 338138"/>
                  <a:gd name="connsiteY116" fmla="*/ 71277 h 319088"/>
                  <a:gd name="connsiteX117" fmla="*/ 145352 w 338138"/>
                  <a:gd name="connsiteY117" fmla="*/ 72597 h 319088"/>
                  <a:gd name="connsiteX118" fmla="*/ 128223 w 338138"/>
                  <a:gd name="connsiteY118" fmla="*/ 96356 h 319088"/>
                  <a:gd name="connsiteX119" fmla="*/ 128223 w 338138"/>
                  <a:gd name="connsiteY119" fmla="*/ 117475 h 319088"/>
                  <a:gd name="connsiteX120" fmla="*/ 103188 w 338138"/>
                  <a:gd name="connsiteY120" fmla="*/ 65997 h 319088"/>
                  <a:gd name="connsiteX121" fmla="*/ 169070 w 338138"/>
                  <a:gd name="connsiteY121" fmla="*/ 0 h 319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338138" h="319088">
                    <a:moveTo>
                      <a:pt x="255815" y="276225"/>
                    </a:moveTo>
                    <a:cubicBezTo>
                      <a:pt x="255815" y="276225"/>
                      <a:pt x="255815" y="276225"/>
                      <a:pt x="267653" y="282720"/>
                    </a:cubicBezTo>
                    <a:cubicBezTo>
                      <a:pt x="270284" y="284018"/>
                      <a:pt x="272915" y="284018"/>
                      <a:pt x="275546" y="282720"/>
                    </a:cubicBezTo>
                    <a:cubicBezTo>
                      <a:pt x="275546" y="282720"/>
                      <a:pt x="275546" y="282720"/>
                      <a:pt x="287384" y="276225"/>
                    </a:cubicBezTo>
                    <a:cubicBezTo>
                      <a:pt x="287384" y="276225"/>
                      <a:pt x="287384" y="276225"/>
                      <a:pt x="290015" y="277524"/>
                    </a:cubicBezTo>
                    <a:cubicBezTo>
                      <a:pt x="292646" y="278823"/>
                      <a:pt x="295276" y="281421"/>
                      <a:pt x="295276" y="284018"/>
                    </a:cubicBezTo>
                    <a:cubicBezTo>
                      <a:pt x="295276" y="284018"/>
                      <a:pt x="295276" y="284018"/>
                      <a:pt x="295276" y="315191"/>
                    </a:cubicBezTo>
                    <a:cubicBezTo>
                      <a:pt x="287384" y="317789"/>
                      <a:pt x="279492" y="319088"/>
                      <a:pt x="271600" y="319088"/>
                    </a:cubicBezTo>
                    <a:cubicBezTo>
                      <a:pt x="263707" y="319088"/>
                      <a:pt x="255815" y="317789"/>
                      <a:pt x="249238" y="315191"/>
                    </a:cubicBezTo>
                    <a:cubicBezTo>
                      <a:pt x="249238" y="315191"/>
                      <a:pt x="249238" y="315191"/>
                      <a:pt x="249238" y="284018"/>
                    </a:cubicBezTo>
                    <a:cubicBezTo>
                      <a:pt x="249238" y="281421"/>
                      <a:pt x="250554" y="278823"/>
                      <a:pt x="253184" y="277524"/>
                    </a:cubicBezTo>
                    <a:cubicBezTo>
                      <a:pt x="253184" y="277524"/>
                      <a:pt x="253184" y="277524"/>
                      <a:pt x="255815" y="276225"/>
                    </a:cubicBezTo>
                    <a:close/>
                    <a:moveTo>
                      <a:pt x="50755" y="276225"/>
                    </a:moveTo>
                    <a:cubicBezTo>
                      <a:pt x="50755" y="276225"/>
                      <a:pt x="50755" y="276225"/>
                      <a:pt x="62593" y="282720"/>
                    </a:cubicBezTo>
                    <a:cubicBezTo>
                      <a:pt x="65224" y="284018"/>
                      <a:pt x="67855" y="284018"/>
                      <a:pt x="70486" y="282720"/>
                    </a:cubicBezTo>
                    <a:cubicBezTo>
                      <a:pt x="70486" y="282720"/>
                      <a:pt x="70486" y="282720"/>
                      <a:pt x="82324" y="276225"/>
                    </a:cubicBezTo>
                    <a:cubicBezTo>
                      <a:pt x="82324" y="276225"/>
                      <a:pt x="82324" y="276225"/>
                      <a:pt x="84955" y="277524"/>
                    </a:cubicBezTo>
                    <a:cubicBezTo>
                      <a:pt x="87585" y="278823"/>
                      <a:pt x="88901" y="281421"/>
                      <a:pt x="88901" y="284018"/>
                    </a:cubicBezTo>
                    <a:cubicBezTo>
                      <a:pt x="88901" y="284018"/>
                      <a:pt x="88901" y="284018"/>
                      <a:pt x="88901" y="315191"/>
                    </a:cubicBezTo>
                    <a:cubicBezTo>
                      <a:pt x="82324" y="317789"/>
                      <a:pt x="74432" y="319088"/>
                      <a:pt x="66539" y="319088"/>
                    </a:cubicBezTo>
                    <a:cubicBezTo>
                      <a:pt x="58647" y="319088"/>
                      <a:pt x="50755" y="317789"/>
                      <a:pt x="42863" y="315191"/>
                    </a:cubicBezTo>
                    <a:cubicBezTo>
                      <a:pt x="42863" y="315191"/>
                      <a:pt x="42863" y="315191"/>
                      <a:pt x="42863" y="284018"/>
                    </a:cubicBezTo>
                    <a:cubicBezTo>
                      <a:pt x="42863" y="281421"/>
                      <a:pt x="45493" y="278823"/>
                      <a:pt x="48124" y="277524"/>
                    </a:cubicBezTo>
                    <a:cubicBezTo>
                      <a:pt x="48124" y="277524"/>
                      <a:pt x="48124" y="277524"/>
                      <a:pt x="50755" y="276225"/>
                    </a:cubicBezTo>
                    <a:close/>
                    <a:moveTo>
                      <a:pt x="273050" y="214313"/>
                    </a:moveTo>
                    <a:cubicBezTo>
                      <a:pt x="278311" y="214313"/>
                      <a:pt x="282575" y="218933"/>
                      <a:pt x="282575" y="224632"/>
                    </a:cubicBezTo>
                    <a:cubicBezTo>
                      <a:pt x="282575" y="230331"/>
                      <a:pt x="278311" y="234951"/>
                      <a:pt x="273050" y="234951"/>
                    </a:cubicBezTo>
                    <a:cubicBezTo>
                      <a:pt x="267789" y="234951"/>
                      <a:pt x="263525" y="230331"/>
                      <a:pt x="263525" y="224632"/>
                    </a:cubicBezTo>
                    <a:cubicBezTo>
                      <a:pt x="263525" y="218933"/>
                      <a:pt x="267789" y="214313"/>
                      <a:pt x="273050" y="214313"/>
                    </a:cubicBezTo>
                    <a:close/>
                    <a:moveTo>
                      <a:pt x="65882" y="214313"/>
                    </a:moveTo>
                    <a:cubicBezTo>
                      <a:pt x="71581" y="214313"/>
                      <a:pt x="76201" y="218933"/>
                      <a:pt x="76201" y="224632"/>
                    </a:cubicBezTo>
                    <a:cubicBezTo>
                      <a:pt x="76201" y="230331"/>
                      <a:pt x="71581" y="234951"/>
                      <a:pt x="65882" y="234951"/>
                    </a:cubicBezTo>
                    <a:cubicBezTo>
                      <a:pt x="60183" y="234951"/>
                      <a:pt x="55563" y="230331"/>
                      <a:pt x="55563" y="224632"/>
                    </a:cubicBezTo>
                    <a:cubicBezTo>
                      <a:pt x="55563" y="218933"/>
                      <a:pt x="60183" y="214313"/>
                      <a:pt x="65882" y="214313"/>
                    </a:cubicBezTo>
                    <a:close/>
                    <a:moveTo>
                      <a:pt x="272257" y="196850"/>
                    </a:moveTo>
                    <a:cubicBezTo>
                      <a:pt x="256913" y="196850"/>
                      <a:pt x="244475" y="209288"/>
                      <a:pt x="244475" y="224632"/>
                    </a:cubicBezTo>
                    <a:cubicBezTo>
                      <a:pt x="244475" y="239976"/>
                      <a:pt x="256913" y="252414"/>
                      <a:pt x="272257" y="252414"/>
                    </a:cubicBezTo>
                    <a:cubicBezTo>
                      <a:pt x="287601" y="252414"/>
                      <a:pt x="300039" y="239976"/>
                      <a:pt x="300039" y="224632"/>
                    </a:cubicBezTo>
                    <a:cubicBezTo>
                      <a:pt x="300039" y="209288"/>
                      <a:pt x="287601" y="196850"/>
                      <a:pt x="272257" y="196850"/>
                    </a:cubicBezTo>
                    <a:close/>
                    <a:moveTo>
                      <a:pt x="65882" y="196850"/>
                    </a:moveTo>
                    <a:cubicBezTo>
                      <a:pt x="50538" y="196850"/>
                      <a:pt x="38100" y="209288"/>
                      <a:pt x="38100" y="224632"/>
                    </a:cubicBezTo>
                    <a:cubicBezTo>
                      <a:pt x="38100" y="239976"/>
                      <a:pt x="50538" y="252414"/>
                      <a:pt x="65882" y="252414"/>
                    </a:cubicBezTo>
                    <a:cubicBezTo>
                      <a:pt x="81226" y="252414"/>
                      <a:pt x="93664" y="239976"/>
                      <a:pt x="93664" y="224632"/>
                    </a:cubicBezTo>
                    <a:cubicBezTo>
                      <a:pt x="93664" y="209288"/>
                      <a:pt x="81226" y="196850"/>
                      <a:pt x="65882" y="196850"/>
                    </a:cubicBezTo>
                    <a:close/>
                    <a:moveTo>
                      <a:pt x="272257" y="187325"/>
                    </a:moveTo>
                    <a:cubicBezTo>
                      <a:pt x="309150" y="187325"/>
                      <a:pt x="338138" y="217684"/>
                      <a:pt x="338138" y="253322"/>
                    </a:cubicBezTo>
                    <a:cubicBezTo>
                      <a:pt x="338138" y="274441"/>
                      <a:pt x="328915" y="292921"/>
                      <a:pt x="313103" y="304800"/>
                    </a:cubicBezTo>
                    <a:cubicBezTo>
                      <a:pt x="313103" y="304800"/>
                      <a:pt x="313103" y="304800"/>
                      <a:pt x="313103" y="283681"/>
                    </a:cubicBezTo>
                    <a:cubicBezTo>
                      <a:pt x="313103" y="273121"/>
                      <a:pt x="306515" y="263882"/>
                      <a:pt x="295974" y="259922"/>
                    </a:cubicBezTo>
                    <a:cubicBezTo>
                      <a:pt x="295974" y="259922"/>
                      <a:pt x="290704" y="258602"/>
                      <a:pt x="290704" y="258602"/>
                    </a:cubicBezTo>
                    <a:cubicBezTo>
                      <a:pt x="288068" y="257282"/>
                      <a:pt x="286751" y="258602"/>
                      <a:pt x="284115" y="258602"/>
                    </a:cubicBezTo>
                    <a:cubicBezTo>
                      <a:pt x="284115" y="258602"/>
                      <a:pt x="284115" y="258602"/>
                      <a:pt x="272257" y="265202"/>
                    </a:cubicBezTo>
                    <a:cubicBezTo>
                      <a:pt x="272257" y="265202"/>
                      <a:pt x="272257" y="265202"/>
                      <a:pt x="260398" y="258602"/>
                    </a:cubicBezTo>
                    <a:cubicBezTo>
                      <a:pt x="259080" y="258602"/>
                      <a:pt x="256445" y="257282"/>
                      <a:pt x="255128" y="258602"/>
                    </a:cubicBezTo>
                    <a:cubicBezTo>
                      <a:pt x="255128" y="258602"/>
                      <a:pt x="248539" y="259922"/>
                      <a:pt x="248539" y="259922"/>
                    </a:cubicBezTo>
                    <a:cubicBezTo>
                      <a:pt x="239316" y="263882"/>
                      <a:pt x="232728" y="273121"/>
                      <a:pt x="232728" y="283681"/>
                    </a:cubicBezTo>
                    <a:cubicBezTo>
                      <a:pt x="232728" y="283681"/>
                      <a:pt x="232728" y="283681"/>
                      <a:pt x="232728" y="304800"/>
                    </a:cubicBezTo>
                    <a:cubicBezTo>
                      <a:pt x="216916" y="292921"/>
                      <a:pt x="206375" y="274441"/>
                      <a:pt x="206375" y="253322"/>
                    </a:cubicBezTo>
                    <a:cubicBezTo>
                      <a:pt x="206375" y="217684"/>
                      <a:pt x="236681" y="187325"/>
                      <a:pt x="272257" y="187325"/>
                    </a:cubicBezTo>
                    <a:close/>
                    <a:moveTo>
                      <a:pt x="65881" y="187325"/>
                    </a:moveTo>
                    <a:cubicBezTo>
                      <a:pt x="101457" y="187325"/>
                      <a:pt x="131763" y="217684"/>
                      <a:pt x="131763" y="253322"/>
                    </a:cubicBezTo>
                    <a:cubicBezTo>
                      <a:pt x="131763" y="274441"/>
                      <a:pt x="121222" y="292921"/>
                      <a:pt x="105410" y="304800"/>
                    </a:cubicBezTo>
                    <a:cubicBezTo>
                      <a:pt x="105410" y="304800"/>
                      <a:pt x="105410" y="304800"/>
                      <a:pt x="105410" y="283681"/>
                    </a:cubicBezTo>
                    <a:cubicBezTo>
                      <a:pt x="105410" y="273121"/>
                      <a:pt x="98822" y="263882"/>
                      <a:pt x="89599" y="259922"/>
                    </a:cubicBezTo>
                    <a:cubicBezTo>
                      <a:pt x="89599" y="259922"/>
                      <a:pt x="83010" y="258602"/>
                      <a:pt x="83010" y="258602"/>
                    </a:cubicBezTo>
                    <a:cubicBezTo>
                      <a:pt x="81693" y="257282"/>
                      <a:pt x="79058" y="258602"/>
                      <a:pt x="77740" y="258602"/>
                    </a:cubicBezTo>
                    <a:cubicBezTo>
                      <a:pt x="77740" y="258602"/>
                      <a:pt x="77740" y="258602"/>
                      <a:pt x="65881" y="265202"/>
                    </a:cubicBezTo>
                    <a:cubicBezTo>
                      <a:pt x="65881" y="265202"/>
                      <a:pt x="65881" y="265202"/>
                      <a:pt x="54023" y="258602"/>
                    </a:cubicBezTo>
                    <a:cubicBezTo>
                      <a:pt x="51387" y="258602"/>
                      <a:pt x="50070" y="257282"/>
                      <a:pt x="47434" y="258602"/>
                    </a:cubicBezTo>
                    <a:cubicBezTo>
                      <a:pt x="47434" y="258602"/>
                      <a:pt x="42164" y="259922"/>
                      <a:pt x="42164" y="259922"/>
                    </a:cubicBezTo>
                    <a:cubicBezTo>
                      <a:pt x="31623" y="263882"/>
                      <a:pt x="25035" y="273121"/>
                      <a:pt x="25035" y="283681"/>
                    </a:cubicBezTo>
                    <a:cubicBezTo>
                      <a:pt x="25035" y="283681"/>
                      <a:pt x="25035" y="283681"/>
                      <a:pt x="25035" y="304800"/>
                    </a:cubicBezTo>
                    <a:cubicBezTo>
                      <a:pt x="9223" y="292921"/>
                      <a:pt x="0" y="274441"/>
                      <a:pt x="0" y="253322"/>
                    </a:cubicBezTo>
                    <a:cubicBezTo>
                      <a:pt x="0" y="217684"/>
                      <a:pt x="28988" y="187325"/>
                      <a:pt x="65881" y="187325"/>
                    </a:cubicBezTo>
                    <a:close/>
                    <a:moveTo>
                      <a:pt x="159754" y="149225"/>
                    </a:moveTo>
                    <a:cubicBezTo>
                      <a:pt x="163746" y="149225"/>
                      <a:pt x="166408" y="149225"/>
                      <a:pt x="169069" y="149225"/>
                    </a:cubicBezTo>
                    <a:cubicBezTo>
                      <a:pt x="171731" y="149225"/>
                      <a:pt x="174392" y="149225"/>
                      <a:pt x="178384" y="149225"/>
                    </a:cubicBezTo>
                    <a:cubicBezTo>
                      <a:pt x="178384" y="149225"/>
                      <a:pt x="178384" y="149225"/>
                      <a:pt x="178384" y="175331"/>
                    </a:cubicBezTo>
                    <a:lnTo>
                      <a:pt x="214313" y="193605"/>
                    </a:lnTo>
                    <a:cubicBezTo>
                      <a:pt x="210321" y="197521"/>
                      <a:pt x="206329" y="202742"/>
                      <a:pt x="202337" y="207963"/>
                    </a:cubicBezTo>
                    <a:cubicBezTo>
                      <a:pt x="202337" y="207963"/>
                      <a:pt x="202337" y="207963"/>
                      <a:pt x="169069" y="190994"/>
                    </a:cubicBezTo>
                    <a:cubicBezTo>
                      <a:pt x="169069" y="190994"/>
                      <a:pt x="169069" y="190994"/>
                      <a:pt x="135802" y="207963"/>
                    </a:cubicBezTo>
                    <a:cubicBezTo>
                      <a:pt x="131809" y="202742"/>
                      <a:pt x="127817" y="197521"/>
                      <a:pt x="123825" y="193605"/>
                    </a:cubicBezTo>
                    <a:cubicBezTo>
                      <a:pt x="123825" y="193605"/>
                      <a:pt x="123825" y="193605"/>
                      <a:pt x="159754" y="175331"/>
                    </a:cubicBezTo>
                    <a:cubicBezTo>
                      <a:pt x="159754" y="175331"/>
                      <a:pt x="159754" y="175331"/>
                      <a:pt x="159754" y="149225"/>
                    </a:cubicBezTo>
                    <a:close/>
                    <a:moveTo>
                      <a:pt x="154175" y="88900"/>
                    </a:moveTo>
                    <a:cubicBezTo>
                      <a:pt x="154175" y="88900"/>
                      <a:pt x="154175" y="88900"/>
                      <a:pt x="165941" y="95394"/>
                    </a:cubicBezTo>
                    <a:cubicBezTo>
                      <a:pt x="168556" y="95394"/>
                      <a:pt x="171171" y="95394"/>
                      <a:pt x="173785" y="95394"/>
                    </a:cubicBezTo>
                    <a:cubicBezTo>
                      <a:pt x="173785" y="95394"/>
                      <a:pt x="173785" y="95394"/>
                      <a:pt x="185551" y="88900"/>
                    </a:cubicBezTo>
                    <a:lnTo>
                      <a:pt x="188166" y="90199"/>
                    </a:lnTo>
                    <a:cubicBezTo>
                      <a:pt x="190781" y="90199"/>
                      <a:pt x="192088" y="92797"/>
                      <a:pt x="192088" y="96693"/>
                    </a:cubicBezTo>
                    <a:cubicBezTo>
                      <a:pt x="192088" y="96693"/>
                      <a:pt x="192088" y="96693"/>
                      <a:pt x="192088" y="126567"/>
                    </a:cubicBezTo>
                    <a:cubicBezTo>
                      <a:pt x="185551" y="129165"/>
                      <a:pt x="177707" y="131763"/>
                      <a:pt x="169863" y="131763"/>
                    </a:cubicBezTo>
                    <a:cubicBezTo>
                      <a:pt x="162019" y="131763"/>
                      <a:pt x="154175" y="129165"/>
                      <a:pt x="147638" y="126567"/>
                    </a:cubicBezTo>
                    <a:cubicBezTo>
                      <a:pt x="147638" y="126567"/>
                      <a:pt x="147638" y="126567"/>
                      <a:pt x="147638" y="96693"/>
                    </a:cubicBezTo>
                    <a:cubicBezTo>
                      <a:pt x="147638" y="92797"/>
                      <a:pt x="148946" y="90199"/>
                      <a:pt x="151560" y="90199"/>
                    </a:cubicBezTo>
                    <a:cubicBezTo>
                      <a:pt x="151560" y="90199"/>
                      <a:pt x="151560" y="90199"/>
                      <a:pt x="154175" y="88900"/>
                    </a:cubicBezTo>
                    <a:close/>
                    <a:moveTo>
                      <a:pt x="169069" y="26988"/>
                    </a:moveTo>
                    <a:cubicBezTo>
                      <a:pt x="174768" y="26988"/>
                      <a:pt x="179388" y="31252"/>
                      <a:pt x="179388" y="36513"/>
                    </a:cubicBezTo>
                    <a:cubicBezTo>
                      <a:pt x="179388" y="41774"/>
                      <a:pt x="174768" y="46038"/>
                      <a:pt x="169069" y="46038"/>
                    </a:cubicBezTo>
                    <a:cubicBezTo>
                      <a:pt x="163370" y="46038"/>
                      <a:pt x="158750" y="41774"/>
                      <a:pt x="158750" y="36513"/>
                    </a:cubicBezTo>
                    <a:cubicBezTo>
                      <a:pt x="158750" y="31252"/>
                      <a:pt x="163370" y="26988"/>
                      <a:pt x="169069" y="26988"/>
                    </a:cubicBezTo>
                    <a:close/>
                    <a:moveTo>
                      <a:pt x="169070" y="9525"/>
                    </a:moveTo>
                    <a:cubicBezTo>
                      <a:pt x="153726" y="9525"/>
                      <a:pt x="141288" y="21963"/>
                      <a:pt x="141288" y="37307"/>
                    </a:cubicBezTo>
                    <a:cubicBezTo>
                      <a:pt x="141288" y="52651"/>
                      <a:pt x="153726" y="65089"/>
                      <a:pt x="169070" y="65089"/>
                    </a:cubicBezTo>
                    <a:cubicBezTo>
                      <a:pt x="184414" y="65089"/>
                      <a:pt x="196852" y="52651"/>
                      <a:pt x="196852" y="37307"/>
                    </a:cubicBezTo>
                    <a:cubicBezTo>
                      <a:pt x="196852" y="21963"/>
                      <a:pt x="184414" y="9525"/>
                      <a:pt x="169070" y="9525"/>
                    </a:cubicBezTo>
                    <a:close/>
                    <a:moveTo>
                      <a:pt x="169070" y="0"/>
                    </a:moveTo>
                    <a:cubicBezTo>
                      <a:pt x="204646" y="0"/>
                      <a:pt x="234951" y="29039"/>
                      <a:pt x="234951" y="65997"/>
                    </a:cubicBezTo>
                    <a:cubicBezTo>
                      <a:pt x="234951" y="87116"/>
                      <a:pt x="224410" y="105595"/>
                      <a:pt x="209916" y="117475"/>
                    </a:cubicBezTo>
                    <a:cubicBezTo>
                      <a:pt x="209916" y="117475"/>
                      <a:pt x="209916" y="117475"/>
                      <a:pt x="209916" y="96356"/>
                    </a:cubicBezTo>
                    <a:cubicBezTo>
                      <a:pt x="209916" y="85796"/>
                      <a:pt x="203328" y="75237"/>
                      <a:pt x="192787" y="72597"/>
                    </a:cubicBezTo>
                    <a:cubicBezTo>
                      <a:pt x="192787" y="72597"/>
                      <a:pt x="187517" y="71277"/>
                      <a:pt x="187517" y="71277"/>
                    </a:cubicBezTo>
                    <a:cubicBezTo>
                      <a:pt x="184881" y="69957"/>
                      <a:pt x="182246" y="69957"/>
                      <a:pt x="180928" y="71277"/>
                    </a:cubicBezTo>
                    <a:cubicBezTo>
                      <a:pt x="180928" y="71277"/>
                      <a:pt x="180928" y="71277"/>
                      <a:pt x="169070" y="76557"/>
                    </a:cubicBezTo>
                    <a:cubicBezTo>
                      <a:pt x="169070" y="76557"/>
                      <a:pt x="169070" y="76557"/>
                      <a:pt x="157211" y="71277"/>
                    </a:cubicBezTo>
                    <a:cubicBezTo>
                      <a:pt x="155893" y="69957"/>
                      <a:pt x="153258" y="69957"/>
                      <a:pt x="150623" y="71277"/>
                    </a:cubicBezTo>
                    <a:cubicBezTo>
                      <a:pt x="150623" y="71277"/>
                      <a:pt x="145352" y="72597"/>
                      <a:pt x="145352" y="72597"/>
                    </a:cubicBezTo>
                    <a:cubicBezTo>
                      <a:pt x="134811" y="75237"/>
                      <a:pt x="128223" y="85796"/>
                      <a:pt x="128223" y="96356"/>
                    </a:cubicBezTo>
                    <a:cubicBezTo>
                      <a:pt x="128223" y="96356"/>
                      <a:pt x="128223" y="96356"/>
                      <a:pt x="128223" y="117475"/>
                    </a:cubicBezTo>
                    <a:cubicBezTo>
                      <a:pt x="113729" y="105595"/>
                      <a:pt x="103188" y="87116"/>
                      <a:pt x="103188" y="65997"/>
                    </a:cubicBezTo>
                    <a:cubicBezTo>
                      <a:pt x="103188" y="29039"/>
                      <a:pt x="133494" y="0"/>
                      <a:pt x="1690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78" name="文本框 34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9" name="文本框 35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6516373" y="4793895"/>
            <a:ext cx="4627287" cy="1117404"/>
            <a:chOff x="874713" y="2108752"/>
            <a:chExt cx="4627287" cy="1117404"/>
          </a:xfrm>
        </p:grpSpPr>
        <p:grpSp>
          <p:nvGrpSpPr>
            <p:cNvPr id="83" name="组合 82"/>
            <p:cNvGrpSpPr/>
            <p:nvPr/>
          </p:nvGrpSpPr>
          <p:grpSpPr>
            <a:xfrm>
              <a:off x="874713" y="2213139"/>
              <a:ext cx="754742" cy="754742"/>
              <a:chOff x="1335315" y="2249715"/>
              <a:chExt cx="754742" cy="754742"/>
            </a:xfrm>
          </p:grpSpPr>
          <p:sp>
            <p:nvSpPr>
              <p:cNvPr id="87" name="椭圆 86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8" name="椭圆 44"/>
              <p:cNvSpPr/>
              <p:nvPr/>
            </p:nvSpPr>
            <p:spPr>
              <a:xfrm>
                <a:off x="1502273" y="2409371"/>
                <a:ext cx="420826" cy="435430"/>
              </a:xfrm>
              <a:custGeom>
                <a:avLst/>
                <a:gdLst>
                  <a:gd name="connsiteX0" fmla="*/ 94055 w 317452"/>
                  <a:gd name="connsiteY0" fmla="*/ 135965 h 328468"/>
                  <a:gd name="connsiteX1" fmla="*/ 94407 w 317452"/>
                  <a:gd name="connsiteY1" fmla="*/ 136055 h 328468"/>
                  <a:gd name="connsiteX2" fmla="*/ 104825 w 317452"/>
                  <a:gd name="connsiteY2" fmla="*/ 158537 h 328468"/>
                  <a:gd name="connsiteX3" fmla="*/ 106109 w 317452"/>
                  <a:gd name="connsiteY3" fmla="*/ 161308 h 328468"/>
                  <a:gd name="connsiteX4" fmla="*/ 98162 w 317452"/>
                  <a:gd name="connsiteY4" fmla="*/ 160053 h 328468"/>
                  <a:gd name="connsiteX5" fmla="*/ 96849 w 317452"/>
                  <a:gd name="connsiteY5" fmla="*/ 160053 h 328468"/>
                  <a:gd name="connsiteX6" fmla="*/ 92911 w 317452"/>
                  <a:gd name="connsiteY6" fmla="*/ 137630 h 328468"/>
                  <a:gd name="connsiteX7" fmla="*/ 93506 w 317452"/>
                  <a:gd name="connsiteY7" fmla="*/ 136765 h 328468"/>
                  <a:gd name="connsiteX8" fmla="*/ 39496 w 317452"/>
                  <a:gd name="connsiteY8" fmla="*/ 115887 h 328468"/>
                  <a:gd name="connsiteX9" fmla="*/ 51437 w 317452"/>
                  <a:gd name="connsiteY9" fmla="*/ 165488 h 328468"/>
                  <a:gd name="connsiteX10" fmla="*/ 48784 w 317452"/>
                  <a:gd name="connsiteY10" fmla="*/ 166793 h 328468"/>
                  <a:gd name="connsiteX11" fmla="*/ 47457 w 317452"/>
                  <a:gd name="connsiteY11" fmla="*/ 170709 h 328468"/>
                  <a:gd name="connsiteX12" fmla="*/ 48784 w 317452"/>
                  <a:gd name="connsiteY12" fmla="*/ 173319 h 328468"/>
                  <a:gd name="connsiteX13" fmla="*/ 52764 w 317452"/>
                  <a:gd name="connsiteY13" fmla="*/ 175930 h 328468"/>
                  <a:gd name="connsiteX14" fmla="*/ 55418 w 317452"/>
                  <a:gd name="connsiteY14" fmla="*/ 174625 h 328468"/>
                  <a:gd name="connsiteX15" fmla="*/ 87263 w 317452"/>
                  <a:gd name="connsiteY15" fmla="*/ 216393 h 328468"/>
                  <a:gd name="connsiteX16" fmla="*/ 55418 w 317452"/>
                  <a:gd name="connsiteY16" fmla="*/ 230752 h 328468"/>
                  <a:gd name="connsiteX17" fmla="*/ 38169 w 317452"/>
                  <a:gd name="connsiteY17" fmla="*/ 224225 h 328468"/>
                  <a:gd name="connsiteX18" fmla="*/ 1017 w 317452"/>
                  <a:gd name="connsiteY18" fmla="*/ 147214 h 328468"/>
                  <a:gd name="connsiteX19" fmla="*/ 7651 w 317452"/>
                  <a:gd name="connsiteY19" fmla="*/ 128940 h 328468"/>
                  <a:gd name="connsiteX20" fmla="*/ 39496 w 317452"/>
                  <a:gd name="connsiteY20" fmla="*/ 115887 h 328468"/>
                  <a:gd name="connsiteX21" fmla="*/ 63900 w 317452"/>
                  <a:gd name="connsiteY21" fmla="*/ 106627 h 328468"/>
                  <a:gd name="connsiteX22" fmla="*/ 71807 w 317452"/>
                  <a:gd name="connsiteY22" fmla="*/ 114982 h 328468"/>
                  <a:gd name="connsiteX23" fmla="*/ 81033 w 317452"/>
                  <a:gd name="connsiteY23" fmla="*/ 133331 h 328468"/>
                  <a:gd name="connsiteX24" fmla="*/ 87623 w 317452"/>
                  <a:gd name="connsiteY24" fmla="*/ 130710 h 328468"/>
                  <a:gd name="connsiteX25" fmla="*/ 95803 w 317452"/>
                  <a:gd name="connsiteY25" fmla="*/ 133422 h 328468"/>
                  <a:gd name="connsiteX26" fmla="*/ 94055 w 317452"/>
                  <a:gd name="connsiteY26" fmla="*/ 135965 h 328468"/>
                  <a:gd name="connsiteX27" fmla="*/ 89115 w 317452"/>
                  <a:gd name="connsiteY27" fmla="*/ 134702 h 328468"/>
                  <a:gd name="connsiteX28" fmla="*/ 83823 w 317452"/>
                  <a:gd name="connsiteY28" fmla="*/ 137407 h 328468"/>
                  <a:gd name="connsiteX29" fmla="*/ 82500 w 317452"/>
                  <a:gd name="connsiteY29" fmla="*/ 137407 h 328468"/>
                  <a:gd name="connsiteX30" fmla="*/ 97053 w 317452"/>
                  <a:gd name="connsiteY30" fmla="*/ 169863 h 328468"/>
                  <a:gd name="connsiteX31" fmla="*/ 98375 w 317452"/>
                  <a:gd name="connsiteY31" fmla="*/ 169863 h 328468"/>
                  <a:gd name="connsiteX32" fmla="*/ 103667 w 317452"/>
                  <a:gd name="connsiteY32" fmla="*/ 167158 h 328468"/>
                  <a:gd name="connsiteX33" fmla="*/ 106313 w 317452"/>
                  <a:gd name="connsiteY33" fmla="*/ 161749 h 328468"/>
                  <a:gd name="connsiteX34" fmla="*/ 106109 w 317452"/>
                  <a:gd name="connsiteY34" fmla="*/ 161308 h 328468"/>
                  <a:gd name="connsiteX35" fmla="*/ 109648 w 317452"/>
                  <a:gd name="connsiteY35" fmla="*/ 161866 h 328468"/>
                  <a:gd name="connsiteX36" fmla="*/ 110272 w 317452"/>
                  <a:gd name="connsiteY36" fmla="*/ 161402 h 328468"/>
                  <a:gd name="connsiteX37" fmla="*/ 110522 w 317452"/>
                  <a:gd name="connsiteY37" fmla="*/ 164622 h 328468"/>
                  <a:gd name="connsiteX38" fmla="*/ 106074 w 317452"/>
                  <a:gd name="connsiteY38" fmla="*/ 170028 h 328468"/>
                  <a:gd name="connsiteX39" fmla="*/ 99484 w 317452"/>
                  <a:gd name="connsiteY39" fmla="*/ 172650 h 328468"/>
                  <a:gd name="connsiteX40" fmla="*/ 107391 w 317452"/>
                  <a:gd name="connsiteY40" fmla="*/ 192309 h 328468"/>
                  <a:gd name="connsiteX41" fmla="*/ 100802 w 317452"/>
                  <a:gd name="connsiteY41" fmla="*/ 211968 h 328468"/>
                  <a:gd name="connsiteX42" fmla="*/ 91576 w 317452"/>
                  <a:gd name="connsiteY42" fmla="*/ 215900 h 328468"/>
                  <a:gd name="connsiteX43" fmla="*/ 59946 w 317452"/>
                  <a:gd name="connsiteY43" fmla="*/ 172650 h 328468"/>
                  <a:gd name="connsiteX44" fmla="*/ 62582 w 317452"/>
                  <a:gd name="connsiteY44" fmla="*/ 171339 h 328468"/>
                  <a:gd name="connsiteX45" fmla="*/ 63900 w 317452"/>
                  <a:gd name="connsiteY45" fmla="*/ 166097 h 328468"/>
                  <a:gd name="connsiteX46" fmla="*/ 62582 w 317452"/>
                  <a:gd name="connsiteY46" fmla="*/ 163475 h 328468"/>
                  <a:gd name="connsiteX47" fmla="*/ 58628 w 317452"/>
                  <a:gd name="connsiteY47" fmla="*/ 162165 h 328468"/>
                  <a:gd name="connsiteX48" fmla="*/ 54674 w 317452"/>
                  <a:gd name="connsiteY48" fmla="*/ 163475 h 328468"/>
                  <a:gd name="connsiteX49" fmla="*/ 42813 w 317452"/>
                  <a:gd name="connsiteY49" fmla="*/ 111051 h 328468"/>
                  <a:gd name="connsiteX50" fmla="*/ 52038 w 317452"/>
                  <a:gd name="connsiteY50" fmla="*/ 107119 h 328468"/>
                  <a:gd name="connsiteX51" fmla="*/ 63900 w 317452"/>
                  <a:gd name="connsiteY51" fmla="*/ 106627 h 328468"/>
                  <a:gd name="connsiteX52" fmla="*/ 221560 w 317452"/>
                  <a:gd name="connsiteY52" fmla="*/ 67725 h 328468"/>
                  <a:gd name="connsiteX53" fmla="*/ 239938 w 317452"/>
                  <a:gd name="connsiteY53" fmla="*/ 67725 h 328468"/>
                  <a:gd name="connsiteX54" fmla="*/ 249127 w 317452"/>
                  <a:gd name="connsiteY54" fmla="*/ 90147 h 328468"/>
                  <a:gd name="connsiteX55" fmla="*/ 249127 w 317452"/>
                  <a:gd name="connsiteY55" fmla="*/ 99380 h 328468"/>
                  <a:gd name="connsiteX56" fmla="*/ 259629 w 317452"/>
                  <a:gd name="connsiteY56" fmla="*/ 162691 h 328468"/>
                  <a:gd name="connsiteX57" fmla="*/ 300324 w 317452"/>
                  <a:gd name="connsiteY57" fmla="*/ 193027 h 328468"/>
                  <a:gd name="connsiteX58" fmla="*/ 304262 w 317452"/>
                  <a:gd name="connsiteY58" fmla="*/ 215450 h 328468"/>
                  <a:gd name="connsiteX59" fmla="*/ 283258 w 317452"/>
                  <a:gd name="connsiteY59" fmla="*/ 219407 h 328468"/>
                  <a:gd name="connsiteX60" fmla="*/ 281946 w 317452"/>
                  <a:gd name="connsiteY60" fmla="*/ 218088 h 328468"/>
                  <a:gd name="connsiteX61" fmla="*/ 236000 w 317452"/>
                  <a:gd name="connsiteY61" fmla="*/ 185113 h 328468"/>
                  <a:gd name="connsiteX62" fmla="*/ 229436 w 317452"/>
                  <a:gd name="connsiteY62" fmla="*/ 174562 h 328468"/>
                  <a:gd name="connsiteX63" fmla="*/ 224185 w 317452"/>
                  <a:gd name="connsiteY63" fmla="*/ 145544 h 328468"/>
                  <a:gd name="connsiteX64" fmla="*/ 196617 w 317452"/>
                  <a:gd name="connsiteY64" fmla="*/ 194346 h 328468"/>
                  <a:gd name="connsiteX65" fmla="*/ 229436 w 317452"/>
                  <a:gd name="connsiteY65" fmla="*/ 243148 h 328468"/>
                  <a:gd name="connsiteX66" fmla="*/ 230749 w 317452"/>
                  <a:gd name="connsiteY66" fmla="*/ 265571 h 328468"/>
                  <a:gd name="connsiteX67" fmla="*/ 195305 w 317452"/>
                  <a:gd name="connsiteY67" fmla="*/ 318329 h 328468"/>
                  <a:gd name="connsiteX68" fmla="*/ 169050 w 317452"/>
                  <a:gd name="connsiteY68" fmla="*/ 323605 h 328468"/>
                  <a:gd name="connsiteX69" fmla="*/ 167737 w 317452"/>
                  <a:gd name="connsiteY69" fmla="*/ 323605 h 328468"/>
                  <a:gd name="connsiteX70" fmla="*/ 162486 w 317452"/>
                  <a:gd name="connsiteY70" fmla="*/ 297226 h 328468"/>
                  <a:gd name="connsiteX71" fmla="*/ 191366 w 317452"/>
                  <a:gd name="connsiteY71" fmla="*/ 255019 h 328468"/>
                  <a:gd name="connsiteX72" fmla="*/ 167737 w 317452"/>
                  <a:gd name="connsiteY72" fmla="*/ 220726 h 328468"/>
                  <a:gd name="connsiteX73" fmla="*/ 70594 w 317452"/>
                  <a:gd name="connsiteY73" fmla="*/ 322286 h 328468"/>
                  <a:gd name="connsiteX74" fmla="*/ 46965 w 317452"/>
                  <a:gd name="connsiteY74" fmla="*/ 326243 h 328468"/>
                  <a:gd name="connsiteX75" fmla="*/ 44339 w 317452"/>
                  <a:gd name="connsiteY75" fmla="*/ 322286 h 328468"/>
                  <a:gd name="connsiteX76" fmla="*/ 43027 w 317452"/>
                  <a:gd name="connsiteY76" fmla="*/ 295907 h 328468"/>
                  <a:gd name="connsiteX77" fmla="*/ 144108 w 317452"/>
                  <a:gd name="connsiteY77" fmla="*/ 189070 h 328468"/>
                  <a:gd name="connsiteX78" fmla="*/ 148046 w 317452"/>
                  <a:gd name="connsiteY78" fmla="*/ 177200 h 328468"/>
                  <a:gd name="connsiteX79" fmla="*/ 190054 w 317452"/>
                  <a:gd name="connsiteY79" fmla="*/ 103337 h 328468"/>
                  <a:gd name="connsiteX80" fmla="*/ 151984 w 317452"/>
                  <a:gd name="connsiteY80" fmla="*/ 107294 h 328468"/>
                  <a:gd name="connsiteX81" fmla="*/ 119166 w 317452"/>
                  <a:gd name="connsiteY81" fmla="*/ 154777 h 328468"/>
                  <a:gd name="connsiteX82" fmla="*/ 110272 w 317452"/>
                  <a:gd name="connsiteY82" fmla="*/ 161402 h 328468"/>
                  <a:gd name="connsiteX83" fmla="*/ 110027 w 317452"/>
                  <a:gd name="connsiteY83" fmla="*/ 158233 h 328468"/>
                  <a:gd name="connsiteX84" fmla="*/ 99484 w 317452"/>
                  <a:gd name="connsiteY84" fmla="*/ 134642 h 328468"/>
                  <a:gd name="connsiteX85" fmla="*/ 95803 w 317452"/>
                  <a:gd name="connsiteY85" fmla="*/ 133422 h 328468"/>
                  <a:gd name="connsiteX86" fmla="*/ 97670 w 317452"/>
                  <a:gd name="connsiteY86" fmla="*/ 130706 h 328468"/>
                  <a:gd name="connsiteX87" fmla="*/ 130980 w 317452"/>
                  <a:gd name="connsiteY87" fmla="*/ 82234 h 328468"/>
                  <a:gd name="connsiteX88" fmla="*/ 141482 w 317452"/>
                  <a:gd name="connsiteY88" fmla="*/ 75639 h 328468"/>
                  <a:gd name="connsiteX89" fmla="*/ 221560 w 317452"/>
                  <a:gd name="connsiteY89" fmla="*/ 67725 h 328468"/>
                  <a:gd name="connsiteX90" fmla="*/ 276970 w 317452"/>
                  <a:gd name="connsiteY90" fmla="*/ 0 h 328468"/>
                  <a:gd name="connsiteX91" fmla="*/ 317452 w 317452"/>
                  <a:gd name="connsiteY91" fmla="*/ 39688 h 328468"/>
                  <a:gd name="connsiteX92" fmla="*/ 276970 w 317452"/>
                  <a:gd name="connsiteY92" fmla="*/ 79376 h 328468"/>
                  <a:gd name="connsiteX93" fmla="*/ 236488 w 317452"/>
                  <a:gd name="connsiteY93" fmla="*/ 39688 h 328468"/>
                  <a:gd name="connsiteX94" fmla="*/ 276970 w 317452"/>
                  <a:gd name="connsiteY94" fmla="*/ 0 h 32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7452" h="328468">
                    <a:moveTo>
                      <a:pt x="94055" y="135965"/>
                    </a:moveTo>
                    <a:lnTo>
                      <a:pt x="94407" y="136055"/>
                    </a:lnTo>
                    <a:cubicBezTo>
                      <a:pt x="100360" y="148902"/>
                      <a:pt x="103337" y="155325"/>
                      <a:pt x="104825" y="158537"/>
                    </a:cubicBezTo>
                    <a:lnTo>
                      <a:pt x="106109" y="161308"/>
                    </a:lnTo>
                    <a:lnTo>
                      <a:pt x="98162" y="160053"/>
                    </a:lnTo>
                    <a:cubicBezTo>
                      <a:pt x="98162" y="160053"/>
                      <a:pt x="96849" y="160053"/>
                      <a:pt x="96849" y="160053"/>
                    </a:cubicBezTo>
                    <a:cubicBezTo>
                      <a:pt x="90285" y="154777"/>
                      <a:pt x="87660" y="144225"/>
                      <a:pt x="92911" y="137630"/>
                    </a:cubicBezTo>
                    <a:cubicBezTo>
                      <a:pt x="92911" y="137630"/>
                      <a:pt x="92911" y="137630"/>
                      <a:pt x="93506" y="136765"/>
                    </a:cubicBezTo>
                    <a:close/>
                    <a:moveTo>
                      <a:pt x="39496" y="115887"/>
                    </a:moveTo>
                    <a:cubicBezTo>
                      <a:pt x="39496" y="115887"/>
                      <a:pt x="39496" y="115887"/>
                      <a:pt x="51437" y="165488"/>
                    </a:cubicBezTo>
                    <a:cubicBezTo>
                      <a:pt x="51437" y="165488"/>
                      <a:pt x="51437" y="165488"/>
                      <a:pt x="48784" y="166793"/>
                    </a:cubicBezTo>
                    <a:cubicBezTo>
                      <a:pt x="47457" y="166793"/>
                      <a:pt x="47457" y="169403"/>
                      <a:pt x="47457" y="170709"/>
                    </a:cubicBezTo>
                    <a:cubicBezTo>
                      <a:pt x="47457" y="170709"/>
                      <a:pt x="47457" y="170709"/>
                      <a:pt x="48784" y="173319"/>
                    </a:cubicBezTo>
                    <a:cubicBezTo>
                      <a:pt x="50111" y="175930"/>
                      <a:pt x="51437" y="175930"/>
                      <a:pt x="52764" y="175930"/>
                    </a:cubicBezTo>
                    <a:lnTo>
                      <a:pt x="55418" y="174625"/>
                    </a:lnTo>
                    <a:cubicBezTo>
                      <a:pt x="55418" y="174625"/>
                      <a:pt x="55418" y="174625"/>
                      <a:pt x="87263" y="216393"/>
                    </a:cubicBezTo>
                    <a:cubicBezTo>
                      <a:pt x="87263" y="216393"/>
                      <a:pt x="87263" y="216393"/>
                      <a:pt x="55418" y="230752"/>
                    </a:cubicBezTo>
                    <a:cubicBezTo>
                      <a:pt x="48784" y="233362"/>
                      <a:pt x="40823" y="230752"/>
                      <a:pt x="38169" y="224225"/>
                    </a:cubicBezTo>
                    <a:cubicBezTo>
                      <a:pt x="38169" y="224225"/>
                      <a:pt x="38169" y="224225"/>
                      <a:pt x="1017" y="147214"/>
                    </a:cubicBezTo>
                    <a:cubicBezTo>
                      <a:pt x="-1637" y="140687"/>
                      <a:pt x="1017" y="132856"/>
                      <a:pt x="7651" y="128940"/>
                    </a:cubicBezTo>
                    <a:cubicBezTo>
                      <a:pt x="7651" y="128940"/>
                      <a:pt x="7651" y="128940"/>
                      <a:pt x="39496" y="115887"/>
                    </a:cubicBezTo>
                    <a:close/>
                    <a:moveTo>
                      <a:pt x="63900" y="106627"/>
                    </a:moveTo>
                    <a:cubicBezTo>
                      <a:pt x="67524" y="108102"/>
                      <a:pt x="70489" y="111051"/>
                      <a:pt x="71807" y="114982"/>
                    </a:cubicBezTo>
                    <a:cubicBezTo>
                      <a:pt x="71807" y="114982"/>
                      <a:pt x="71807" y="114982"/>
                      <a:pt x="81033" y="133331"/>
                    </a:cubicBezTo>
                    <a:cubicBezTo>
                      <a:pt x="81033" y="133331"/>
                      <a:pt x="81033" y="133331"/>
                      <a:pt x="87623" y="130710"/>
                    </a:cubicBezTo>
                    <a:lnTo>
                      <a:pt x="95803" y="133422"/>
                    </a:lnTo>
                    <a:lnTo>
                      <a:pt x="94055" y="135965"/>
                    </a:lnTo>
                    <a:lnTo>
                      <a:pt x="89115" y="134702"/>
                    </a:lnTo>
                    <a:cubicBezTo>
                      <a:pt x="89115" y="134702"/>
                      <a:pt x="89115" y="134702"/>
                      <a:pt x="83823" y="137407"/>
                    </a:cubicBezTo>
                    <a:cubicBezTo>
                      <a:pt x="83823" y="137407"/>
                      <a:pt x="82500" y="137407"/>
                      <a:pt x="82500" y="137407"/>
                    </a:cubicBezTo>
                    <a:cubicBezTo>
                      <a:pt x="82500" y="137407"/>
                      <a:pt x="82500" y="137407"/>
                      <a:pt x="97053" y="169863"/>
                    </a:cubicBezTo>
                    <a:cubicBezTo>
                      <a:pt x="97053" y="169863"/>
                      <a:pt x="97053" y="169863"/>
                      <a:pt x="98375" y="169863"/>
                    </a:cubicBezTo>
                    <a:lnTo>
                      <a:pt x="103667" y="167158"/>
                    </a:lnTo>
                    <a:cubicBezTo>
                      <a:pt x="106313" y="165806"/>
                      <a:pt x="106313" y="163101"/>
                      <a:pt x="106313" y="161749"/>
                    </a:cubicBezTo>
                    <a:lnTo>
                      <a:pt x="106109" y="161308"/>
                    </a:lnTo>
                    <a:lnTo>
                      <a:pt x="109648" y="161866"/>
                    </a:lnTo>
                    <a:lnTo>
                      <a:pt x="110272" y="161402"/>
                    </a:lnTo>
                    <a:lnTo>
                      <a:pt x="110522" y="164622"/>
                    </a:lnTo>
                    <a:cubicBezTo>
                      <a:pt x="109698" y="166752"/>
                      <a:pt x="108051" y="168718"/>
                      <a:pt x="106074" y="170028"/>
                    </a:cubicBezTo>
                    <a:cubicBezTo>
                      <a:pt x="106074" y="170028"/>
                      <a:pt x="106074" y="170028"/>
                      <a:pt x="99484" y="172650"/>
                    </a:cubicBezTo>
                    <a:cubicBezTo>
                      <a:pt x="99484" y="172650"/>
                      <a:pt x="99484" y="172650"/>
                      <a:pt x="107391" y="192309"/>
                    </a:cubicBezTo>
                    <a:cubicBezTo>
                      <a:pt x="111345" y="198862"/>
                      <a:pt x="107391" y="208036"/>
                      <a:pt x="100802" y="211968"/>
                    </a:cubicBezTo>
                    <a:cubicBezTo>
                      <a:pt x="100802" y="211968"/>
                      <a:pt x="100802" y="211968"/>
                      <a:pt x="91576" y="215900"/>
                    </a:cubicBezTo>
                    <a:cubicBezTo>
                      <a:pt x="91576" y="215900"/>
                      <a:pt x="91576" y="215900"/>
                      <a:pt x="59946" y="172650"/>
                    </a:cubicBezTo>
                    <a:cubicBezTo>
                      <a:pt x="59946" y="172650"/>
                      <a:pt x="59946" y="172650"/>
                      <a:pt x="62582" y="171339"/>
                    </a:cubicBezTo>
                    <a:cubicBezTo>
                      <a:pt x="65218" y="170028"/>
                      <a:pt x="65218" y="167407"/>
                      <a:pt x="63900" y="166097"/>
                    </a:cubicBezTo>
                    <a:cubicBezTo>
                      <a:pt x="63900" y="166097"/>
                      <a:pt x="63900" y="166097"/>
                      <a:pt x="62582" y="163475"/>
                    </a:cubicBezTo>
                    <a:cubicBezTo>
                      <a:pt x="62582" y="162165"/>
                      <a:pt x="59946" y="160854"/>
                      <a:pt x="58628" y="162165"/>
                    </a:cubicBezTo>
                    <a:cubicBezTo>
                      <a:pt x="58628" y="162165"/>
                      <a:pt x="58628" y="162165"/>
                      <a:pt x="54674" y="163475"/>
                    </a:cubicBezTo>
                    <a:cubicBezTo>
                      <a:pt x="54674" y="163475"/>
                      <a:pt x="54674" y="163475"/>
                      <a:pt x="42813" y="111051"/>
                    </a:cubicBezTo>
                    <a:cubicBezTo>
                      <a:pt x="42813" y="111051"/>
                      <a:pt x="42813" y="111051"/>
                      <a:pt x="52038" y="107119"/>
                    </a:cubicBezTo>
                    <a:cubicBezTo>
                      <a:pt x="55992" y="105153"/>
                      <a:pt x="60275" y="105153"/>
                      <a:pt x="63900" y="106627"/>
                    </a:cubicBezTo>
                    <a:close/>
                    <a:moveTo>
                      <a:pt x="221560" y="67725"/>
                    </a:moveTo>
                    <a:cubicBezTo>
                      <a:pt x="226810" y="65087"/>
                      <a:pt x="234687" y="65087"/>
                      <a:pt x="239938" y="67725"/>
                    </a:cubicBezTo>
                    <a:cubicBezTo>
                      <a:pt x="247814" y="73001"/>
                      <a:pt x="250440" y="80915"/>
                      <a:pt x="249127" y="90147"/>
                    </a:cubicBezTo>
                    <a:cubicBezTo>
                      <a:pt x="249127" y="92785"/>
                      <a:pt x="249127" y="96742"/>
                      <a:pt x="249127" y="99380"/>
                    </a:cubicBezTo>
                    <a:cubicBezTo>
                      <a:pt x="249127" y="99380"/>
                      <a:pt x="249127" y="99380"/>
                      <a:pt x="259629" y="162691"/>
                    </a:cubicBezTo>
                    <a:cubicBezTo>
                      <a:pt x="259629" y="162691"/>
                      <a:pt x="259629" y="162691"/>
                      <a:pt x="300324" y="193027"/>
                    </a:cubicBezTo>
                    <a:cubicBezTo>
                      <a:pt x="308200" y="198303"/>
                      <a:pt x="309513" y="207536"/>
                      <a:pt x="304262" y="215450"/>
                    </a:cubicBezTo>
                    <a:cubicBezTo>
                      <a:pt x="299011" y="222045"/>
                      <a:pt x="289822" y="223363"/>
                      <a:pt x="283258" y="219407"/>
                    </a:cubicBezTo>
                    <a:cubicBezTo>
                      <a:pt x="283258" y="219407"/>
                      <a:pt x="281946" y="219407"/>
                      <a:pt x="281946" y="218088"/>
                    </a:cubicBezTo>
                    <a:cubicBezTo>
                      <a:pt x="281946" y="218088"/>
                      <a:pt x="281946" y="218088"/>
                      <a:pt x="236000" y="185113"/>
                    </a:cubicBezTo>
                    <a:cubicBezTo>
                      <a:pt x="232061" y="182475"/>
                      <a:pt x="230749" y="178518"/>
                      <a:pt x="229436" y="174562"/>
                    </a:cubicBezTo>
                    <a:cubicBezTo>
                      <a:pt x="229436" y="174562"/>
                      <a:pt x="229436" y="174562"/>
                      <a:pt x="224185" y="145544"/>
                    </a:cubicBezTo>
                    <a:cubicBezTo>
                      <a:pt x="224185" y="145544"/>
                      <a:pt x="224185" y="145544"/>
                      <a:pt x="196617" y="194346"/>
                    </a:cubicBezTo>
                    <a:cubicBezTo>
                      <a:pt x="196617" y="194346"/>
                      <a:pt x="196617" y="194346"/>
                      <a:pt x="229436" y="243148"/>
                    </a:cubicBezTo>
                    <a:cubicBezTo>
                      <a:pt x="234687" y="249743"/>
                      <a:pt x="234687" y="258976"/>
                      <a:pt x="230749" y="265571"/>
                    </a:cubicBezTo>
                    <a:cubicBezTo>
                      <a:pt x="230749" y="265571"/>
                      <a:pt x="230749" y="265571"/>
                      <a:pt x="195305" y="318329"/>
                    </a:cubicBezTo>
                    <a:cubicBezTo>
                      <a:pt x="188741" y="326243"/>
                      <a:pt x="178239" y="328881"/>
                      <a:pt x="169050" y="323605"/>
                    </a:cubicBezTo>
                    <a:cubicBezTo>
                      <a:pt x="169050" y="323605"/>
                      <a:pt x="169050" y="323605"/>
                      <a:pt x="167737" y="323605"/>
                    </a:cubicBezTo>
                    <a:cubicBezTo>
                      <a:pt x="159861" y="318329"/>
                      <a:pt x="157235" y="305140"/>
                      <a:pt x="162486" y="297226"/>
                    </a:cubicBezTo>
                    <a:cubicBezTo>
                      <a:pt x="162486" y="297226"/>
                      <a:pt x="162486" y="297226"/>
                      <a:pt x="191366" y="255019"/>
                    </a:cubicBezTo>
                    <a:cubicBezTo>
                      <a:pt x="191366" y="255019"/>
                      <a:pt x="191366" y="255019"/>
                      <a:pt x="167737" y="220726"/>
                    </a:cubicBezTo>
                    <a:cubicBezTo>
                      <a:pt x="167737" y="220726"/>
                      <a:pt x="167737" y="220726"/>
                      <a:pt x="70594" y="322286"/>
                    </a:cubicBezTo>
                    <a:cubicBezTo>
                      <a:pt x="65343" y="328881"/>
                      <a:pt x="54841" y="330200"/>
                      <a:pt x="46965" y="326243"/>
                    </a:cubicBezTo>
                    <a:cubicBezTo>
                      <a:pt x="45652" y="324924"/>
                      <a:pt x="44339" y="323605"/>
                      <a:pt x="44339" y="322286"/>
                    </a:cubicBezTo>
                    <a:cubicBezTo>
                      <a:pt x="36463" y="315691"/>
                      <a:pt x="36463" y="303821"/>
                      <a:pt x="43027" y="295907"/>
                    </a:cubicBezTo>
                    <a:cubicBezTo>
                      <a:pt x="43027" y="295907"/>
                      <a:pt x="43027" y="295907"/>
                      <a:pt x="144108" y="189070"/>
                    </a:cubicBezTo>
                    <a:cubicBezTo>
                      <a:pt x="144108" y="185113"/>
                      <a:pt x="145421" y="181156"/>
                      <a:pt x="148046" y="177200"/>
                    </a:cubicBezTo>
                    <a:cubicBezTo>
                      <a:pt x="148046" y="177200"/>
                      <a:pt x="148046" y="177200"/>
                      <a:pt x="190054" y="103337"/>
                    </a:cubicBezTo>
                    <a:cubicBezTo>
                      <a:pt x="190054" y="103337"/>
                      <a:pt x="190054" y="103337"/>
                      <a:pt x="151984" y="107294"/>
                    </a:cubicBezTo>
                    <a:cubicBezTo>
                      <a:pt x="151984" y="107294"/>
                      <a:pt x="151984" y="107294"/>
                      <a:pt x="119166" y="154777"/>
                    </a:cubicBezTo>
                    <a:lnTo>
                      <a:pt x="110272" y="161402"/>
                    </a:lnTo>
                    <a:lnTo>
                      <a:pt x="110027" y="158233"/>
                    </a:lnTo>
                    <a:cubicBezTo>
                      <a:pt x="99484" y="134642"/>
                      <a:pt x="99484" y="134642"/>
                      <a:pt x="99484" y="134642"/>
                    </a:cubicBezTo>
                    <a:lnTo>
                      <a:pt x="95803" y="133422"/>
                    </a:lnTo>
                    <a:lnTo>
                      <a:pt x="97670" y="130706"/>
                    </a:lnTo>
                    <a:cubicBezTo>
                      <a:pt x="102428" y="123781"/>
                      <a:pt x="111946" y="109932"/>
                      <a:pt x="130980" y="82234"/>
                    </a:cubicBezTo>
                    <a:cubicBezTo>
                      <a:pt x="133606" y="78277"/>
                      <a:pt x="137544" y="75639"/>
                      <a:pt x="141482" y="75639"/>
                    </a:cubicBezTo>
                    <a:cubicBezTo>
                      <a:pt x="141482" y="75639"/>
                      <a:pt x="141482" y="75639"/>
                      <a:pt x="221560" y="67725"/>
                    </a:cubicBezTo>
                    <a:close/>
                    <a:moveTo>
                      <a:pt x="276970" y="0"/>
                    </a:moveTo>
                    <a:cubicBezTo>
                      <a:pt x="299328" y="0"/>
                      <a:pt x="317452" y="17769"/>
                      <a:pt x="317452" y="39688"/>
                    </a:cubicBezTo>
                    <a:cubicBezTo>
                      <a:pt x="317452" y="61607"/>
                      <a:pt x="299328" y="79376"/>
                      <a:pt x="276970" y="79376"/>
                    </a:cubicBezTo>
                    <a:cubicBezTo>
                      <a:pt x="254612" y="79376"/>
                      <a:pt x="236488" y="61607"/>
                      <a:pt x="236488" y="39688"/>
                    </a:cubicBezTo>
                    <a:cubicBezTo>
                      <a:pt x="236488" y="17769"/>
                      <a:pt x="254612" y="0"/>
                      <a:pt x="2769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84" name="组合 83"/>
            <p:cNvGrpSpPr/>
            <p:nvPr/>
          </p:nvGrpSpPr>
          <p:grpSpPr>
            <a:xfrm>
              <a:off x="1789111" y="2108752"/>
              <a:ext cx="3712889" cy="1117404"/>
              <a:chOff x="874713" y="4293102"/>
              <a:chExt cx="3712889" cy="1117404"/>
            </a:xfrm>
          </p:grpSpPr>
          <p:sp>
            <p:nvSpPr>
              <p:cNvPr id="85" name="文本框 41"/>
              <p:cNvSpPr txBox="1"/>
              <p:nvPr/>
            </p:nvSpPr>
            <p:spPr>
              <a:xfrm>
                <a:off x="874713" y="4293102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6" name="文本框 42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0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0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0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0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0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1845606" y="1784898"/>
            <a:ext cx="3712889" cy="2090091"/>
            <a:chOff x="1643426" y="1924598"/>
            <a:chExt cx="3712889" cy="2090091"/>
          </a:xfrm>
        </p:grpSpPr>
        <p:grpSp>
          <p:nvGrpSpPr>
            <p:cNvPr id="40" name="组合 39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9"/>
              <p:cNvSpPr/>
              <p:nvPr/>
            </p:nvSpPr>
            <p:spPr>
              <a:xfrm>
                <a:off x="1494971" y="2416119"/>
                <a:ext cx="435430" cy="421933"/>
              </a:xfrm>
              <a:custGeom>
                <a:avLst/>
                <a:gdLst>
                  <a:gd name="connsiteX0" fmla="*/ 58918 w 323554"/>
                  <a:gd name="connsiteY0" fmla="*/ 189699 h 313525"/>
                  <a:gd name="connsiteX1" fmla="*/ 101421 w 323554"/>
                  <a:gd name="connsiteY1" fmla="*/ 189699 h 313525"/>
                  <a:gd name="connsiteX2" fmla="*/ 103997 w 323554"/>
                  <a:gd name="connsiteY2" fmla="*/ 189699 h 313525"/>
                  <a:gd name="connsiteX3" fmla="*/ 114301 w 323554"/>
                  <a:gd name="connsiteY3" fmla="*/ 201731 h 313525"/>
                  <a:gd name="connsiteX4" fmla="*/ 113013 w 323554"/>
                  <a:gd name="connsiteY4" fmla="*/ 205741 h 313525"/>
                  <a:gd name="connsiteX5" fmla="*/ 101421 w 323554"/>
                  <a:gd name="connsiteY5" fmla="*/ 215099 h 313525"/>
                  <a:gd name="connsiteX6" fmla="*/ 58918 w 323554"/>
                  <a:gd name="connsiteY6" fmla="*/ 215099 h 313525"/>
                  <a:gd name="connsiteX7" fmla="*/ 46038 w 323554"/>
                  <a:gd name="connsiteY7" fmla="*/ 201731 h 313525"/>
                  <a:gd name="connsiteX8" fmla="*/ 58918 w 323554"/>
                  <a:gd name="connsiteY8" fmla="*/ 189699 h 313525"/>
                  <a:gd name="connsiteX9" fmla="*/ 149225 w 323554"/>
                  <a:gd name="connsiteY9" fmla="*/ 165887 h 313525"/>
                  <a:gd name="connsiteX10" fmla="*/ 142875 w 323554"/>
                  <a:gd name="connsiteY10" fmla="*/ 186525 h 313525"/>
                  <a:gd name="connsiteX11" fmla="*/ 153988 w 323554"/>
                  <a:gd name="connsiteY11" fmla="*/ 196050 h 313525"/>
                  <a:gd name="connsiteX12" fmla="*/ 173038 w 323554"/>
                  <a:gd name="connsiteY12" fmla="*/ 188112 h 313525"/>
                  <a:gd name="connsiteX13" fmla="*/ 145188 w 323554"/>
                  <a:gd name="connsiteY13" fmla="*/ 151599 h 313525"/>
                  <a:gd name="connsiteX14" fmla="*/ 187326 w 323554"/>
                  <a:gd name="connsiteY14" fmla="*/ 190104 h 313525"/>
                  <a:gd name="connsiteX15" fmla="*/ 138803 w 323554"/>
                  <a:gd name="connsiteY15" fmla="*/ 210640 h 313525"/>
                  <a:gd name="connsiteX16" fmla="*/ 131142 w 323554"/>
                  <a:gd name="connsiteY16" fmla="*/ 210640 h 313525"/>
                  <a:gd name="connsiteX17" fmla="*/ 129865 w 323554"/>
                  <a:gd name="connsiteY17" fmla="*/ 202939 h 313525"/>
                  <a:gd name="connsiteX18" fmla="*/ 145188 w 323554"/>
                  <a:gd name="connsiteY18" fmla="*/ 151599 h 313525"/>
                  <a:gd name="connsiteX19" fmla="*/ 58982 w 323554"/>
                  <a:gd name="connsiteY19" fmla="*/ 146837 h 313525"/>
                  <a:gd name="connsiteX20" fmla="*/ 130176 w 323554"/>
                  <a:gd name="connsiteY20" fmla="*/ 146837 h 313525"/>
                  <a:gd name="connsiteX21" fmla="*/ 130176 w 323554"/>
                  <a:gd name="connsiteY21" fmla="*/ 148186 h 313525"/>
                  <a:gd name="connsiteX22" fmla="*/ 122409 w 323554"/>
                  <a:gd name="connsiteY22" fmla="*/ 173825 h 313525"/>
                  <a:gd name="connsiteX23" fmla="*/ 58982 w 323554"/>
                  <a:gd name="connsiteY23" fmla="*/ 173825 h 313525"/>
                  <a:gd name="connsiteX24" fmla="*/ 46038 w 323554"/>
                  <a:gd name="connsiteY24" fmla="*/ 160331 h 313525"/>
                  <a:gd name="connsiteX25" fmla="*/ 58982 w 323554"/>
                  <a:gd name="connsiteY25" fmla="*/ 146837 h 313525"/>
                  <a:gd name="connsiteX26" fmla="*/ 59011 w 323554"/>
                  <a:gd name="connsiteY26" fmla="*/ 105562 h 313525"/>
                  <a:gd name="connsiteX27" fmla="*/ 166688 w 323554"/>
                  <a:gd name="connsiteY27" fmla="*/ 105562 h 313525"/>
                  <a:gd name="connsiteX28" fmla="*/ 144634 w 323554"/>
                  <a:gd name="connsiteY28" fmla="*/ 130962 h 313525"/>
                  <a:gd name="connsiteX29" fmla="*/ 59011 w 323554"/>
                  <a:gd name="connsiteY29" fmla="*/ 130962 h 313525"/>
                  <a:gd name="connsiteX30" fmla="*/ 46038 w 323554"/>
                  <a:gd name="connsiteY30" fmla="*/ 118930 h 313525"/>
                  <a:gd name="connsiteX31" fmla="*/ 59011 w 323554"/>
                  <a:gd name="connsiteY31" fmla="*/ 105562 h 313525"/>
                  <a:gd name="connsiteX32" fmla="*/ 226883 w 323554"/>
                  <a:gd name="connsiteY32" fmla="*/ 81749 h 313525"/>
                  <a:gd name="connsiteX33" fmla="*/ 224292 w 323554"/>
                  <a:gd name="connsiteY33" fmla="*/ 83037 h 313525"/>
                  <a:gd name="connsiteX34" fmla="*/ 171159 w 323554"/>
                  <a:gd name="connsiteY34" fmla="*/ 140996 h 313525"/>
                  <a:gd name="connsiteX35" fmla="*/ 172455 w 323554"/>
                  <a:gd name="connsiteY35" fmla="*/ 146148 h 313525"/>
                  <a:gd name="connsiteX36" fmla="*/ 175047 w 323554"/>
                  <a:gd name="connsiteY36" fmla="*/ 148724 h 313525"/>
                  <a:gd name="connsiteX37" fmla="*/ 177639 w 323554"/>
                  <a:gd name="connsiteY37" fmla="*/ 150012 h 313525"/>
                  <a:gd name="connsiteX38" fmla="*/ 180230 w 323554"/>
                  <a:gd name="connsiteY38" fmla="*/ 148724 h 313525"/>
                  <a:gd name="connsiteX39" fmla="*/ 232067 w 323554"/>
                  <a:gd name="connsiteY39" fmla="*/ 90765 h 313525"/>
                  <a:gd name="connsiteX40" fmla="*/ 232067 w 323554"/>
                  <a:gd name="connsiteY40" fmla="*/ 85613 h 313525"/>
                  <a:gd name="connsiteX41" fmla="*/ 229475 w 323554"/>
                  <a:gd name="connsiteY41" fmla="*/ 83037 h 313525"/>
                  <a:gd name="connsiteX42" fmla="*/ 226883 w 323554"/>
                  <a:gd name="connsiteY42" fmla="*/ 81749 h 313525"/>
                  <a:gd name="connsiteX43" fmla="*/ 247254 w 323554"/>
                  <a:gd name="connsiteY43" fmla="*/ 62303 h 313525"/>
                  <a:gd name="connsiteX44" fmla="*/ 242491 w 323554"/>
                  <a:gd name="connsiteY44" fmla="*/ 63493 h 313525"/>
                  <a:gd name="connsiteX45" fmla="*/ 237729 w 323554"/>
                  <a:gd name="connsiteY45" fmla="*/ 68256 h 313525"/>
                  <a:gd name="connsiteX46" fmla="*/ 236538 w 323554"/>
                  <a:gd name="connsiteY46" fmla="*/ 70637 h 313525"/>
                  <a:gd name="connsiteX47" fmla="*/ 237729 w 323554"/>
                  <a:gd name="connsiteY47" fmla="*/ 73019 h 313525"/>
                  <a:gd name="connsiteX48" fmla="*/ 240110 w 323554"/>
                  <a:gd name="connsiteY48" fmla="*/ 74209 h 313525"/>
                  <a:gd name="connsiteX49" fmla="*/ 242491 w 323554"/>
                  <a:gd name="connsiteY49" fmla="*/ 75400 h 313525"/>
                  <a:gd name="connsiteX50" fmla="*/ 244873 w 323554"/>
                  <a:gd name="connsiteY50" fmla="*/ 75400 h 313525"/>
                  <a:gd name="connsiteX51" fmla="*/ 244873 w 323554"/>
                  <a:gd name="connsiteY51" fmla="*/ 74209 h 313525"/>
                  <a:gd name="connsiteX52" fmla="*/ 249635 w 323554"/>
                  <a:gd name="connsiteY52" fmla="*/ 69447 h 313525"/>
                  <a:gd name="connsiteX53" fmla="*/ 249635 w 323554"/>
                  <a:gd name="connsiteY53" fmla="*/ 64684 h 313525"/>
                  <a:gd name="connsiteX54" fmla="*/ 247254 w 323554"/>
                  <a:gd name="connsiteY54" fmla="*/ 62303 h 313525"/>
                  <a:gd name="connsiteX55" fmla="*/ 24647 w 323554"/>
                  <a:gd name="connsiteY55" fmla="*/ 48412 h 313525"/>
                  <a:gd name="connsiteX56" fmla="*/ 201069 w 323554"/>
                  <a:gd name="connsiteY56" fmla="*/ 48412 h 313525"/>
                  <a:gd name="connsiteX57" fmla="*/ 214041 w 323554"/>
                  <a:gd name="connsiteY57" fmla="*/ 52292 h 313525"/>
                  <a:gd name="connsiteX58" fmla="*/ 193285 w 323554"/>
                  <a:gd name="connsiteY58" fmla="*/ 76863 h 313525"/>
                  <a:gd name="connsiteX59" fmla="*/ 181610 w 323554"/>
                  <a:gd name="connsiteY59" fmla="*/ 72983 h 313525"/>
                  <a:gd name="connsiteX60" fmla="*/ 45403 w 323554"/>
                  <a:gd name="connsiteY60" fmla="*/ 72983 h 313525"/>
                  <a:gd name="connsiteX61" fmla="*/ 24647 w 323554"/>
                  <a:gd name="connsiteY61" fmla="*/ 93675 h 313525"/>
                  <a:gd name="connsiteX62" fmla="*/ 24647 w 323554"/>
                  <a:gd name="connsiteY62" fmla="*/ 268262 h 313525"/>
                  <a:gd name="connsiteX63" fmla="*/ 45403 w 323554"/>
                  <a:gd name="connsiteY63" fmla="*/ 287660 h 313525"/>
                  <a:gd name="connsiteX64" fmla="*/ 181610 w 323554"/>
                  <a:gd name="connsiteY64" fmla="*/ 287660 h 313525"/>
                  <a:gd name="connsiteX65" fmla="*/ 202366 w 323554"/>
                  <a:gd name="connsiteY65" fmla="*/ 268262 h 313525"/>
                  <a:gd name="connsiteX66" fmla="*/ 202366 w 323554"/>
                  <a:gd name="connsiteY66" fmla="*/ 202307 h 313525"/>
                  <a:gd name="connsiteX67" fmla="*/ 203663 w 323554"/>
                  <a:gd name="connsiteY67" fmla="*/ 201014 h 313525"/>
                  <a:gd name="connsiteX68" fmla="*/ 206258 w 323554"/>
                  <a:gd name="connsiteY68" fmla="*/ 198427 h 313525"/>
                  <a:gd name="connsiteX69" fmla="*/ 227013 w 323554"/>
                  <a:gd name="connsiteY69" fmla="*/ 175149 h 313525"/>
                  <a:gd name="connsiteX70" fmla="*/ 227013 w 323554"/>
                  <a:gd name="connsiteY70" fmla="*/ 287660 h 313525"/>
                  <a:gd name="connsiteX71" fmla="*/ 201069 w 323554"/>
                  <a:gd name="connsiteY71" fmla="*/ 313525 h 313525"/>
                  <a:gd name="connsiteX72" fmla="*/ 25944 w 323554"/>
                  <a:gd name="connsiteY72" fmla="*/ 313525 h 313525"/>
                  <a:gd name="connsiteX73" fmla="*/ 0 w 323554"/>
                  <a:gd name="connsiteY73" fmla="*/ 287660 h 313525"/>
                  <a:gd name="connsiteX74" fmla="*/ 0 w 323554"/>
                  <a:gd name="connsiteY74" fmla="*/ 72983 h 313525"/>
                  <a:gd name="connsiteX75" fmla="*/ 24647 w 323554"/>
                  <a:gd name="connsiteY75" fmla="*/ 48412 h 313525"/>
                  <a:gd name="connsiteX76" fmla="*/ 242888 w 323554"/>
                  <a:gd name="connsiteY76" fmla="*/ 42062 h 313525"/>
                  <a:gd name="connsiteX77" fmla="*/ 285751 w 323554"/>
                  <a:gd name="connsiteY77" fmla="*/ 81750 h 313525"/>
                  <a:gd name="connsiteX78" fmla="*/ 279401 w 323554"/>
                  <a:gd name="connsiteY78" fmla="*/ 89687 h 313525"/>
                  <a:gd name="connsiteX79" fmla="*/ 200026 w 323554"/>
                  <a:gd name="connsiteY79" fmla="*/ 178587 h 313525"/>
                  <a:gd name="connsiteX80" fmla="*/ 193676 w 323554"/>
                  <a:gd name="connsiteY80" fmla="*/ 184937 h 313525"/>
                  <a:gd name="connsiteX81" fmla="*/ 150813 w 323554"/>
                  <a:gd name="connsiteY81" fmla="*/ 146837 h 313525"/>
                  <a:gd name="connsiteX82" fmla="*/ 155576 w 323554"/>
                  <a:gd name="connsiteY82" fmla="*/ 138899 h 313525"/>
                  <a:gd name="connsiteX83" fmla="*/ 236538 w 323554"/>
                  <a:gd name="connsiteY83" fmla="*/ 48412 h 313525"/>
                  <a:gd name="connsiteX84" fmla="*/ 257175 w 323554"/>
                  <a:gd name="connsiteY84" fmla="*/ 26187 h 313525"/>
                  <a:gd name="connsiteX85" fmla="*/ 301625 w 323554"/>
                  <a:gd name="connsiteY85" fmla="*/ 64287 h 313525"/>
                  <a:gd name="connsiteX86" fmla="*/ 295275 w 323554"/>
                  <a:gd name="connsiteY86" fmla="*/ 72225 h 313525"/>
                  <a:gd name="connsiteX87" fmla="*/ 290513 w 323554"/>
                  <a:gd name="connsiteY87" fmla="*/ 75400 h 313525"/>
                  <a:gd name="connsiteX88" fmla="*/ 247650 w 323554"/>
                  <a:gd name="connsiteY88" fmla="*/ 37300 h 313525"/>
                  <a:gd name="connsiteX89" fmla="*/ 250825 w 323554"/>
                  <a:gd name="connsiteY89" fmla="*/ 34125 h 313525"/>
                  <a:gd name="connsiteX90" fmla="*/ 285750 w 323554"/>
                  <a:gd name="connsiteY90" fmla="*/ 11899 h 313525"/>
                  <a:gd name="connsiteX91" fmla="*/ 279400 w 323554"/>
                  <a:gd name="connsiteY91" fmla="*/ 19837 h 313525"/>
                  <a:gd name="connsiteX92" fmla="*/ 304800 w 323554"/>
                  <a:gd name="connsiteY92" fmla="*/ 43649 h 313525"/>
                  <a:gd name="connsiteX93" fmla="*/ 312738 w 323554"/>
                  <a:gd name="connsiteY93" fmla="*/ 35712 h 313525"/>
                  <a:gd name="connsiteX94" fmla="*/ 285265 w 323554"/>
                  <a:gd name="connsiteY94" fmla="*/ 516 h 313525"/>
                  <a:gd name="connsiteX95" fmla="*/ 294336 w 323554"/>
                  <a:gd name="connsiteY95" fmla="*/ 3151 h 313525"/>
                  <a:gd name="connsiteX96" fmla="*/ 318958 w 323554"/>
                  <a:gd name="connsiteY96" fmla="*/ 25545 h 313525"/>
                  <a:gd name="connsiteX97" fmla="*/ 320254 w 323554"/>
                  <a:gd name="connsiteY97" fmla="*/ 43987 h 313525"/>
                  <a:gd name="connsiteX98" fmla="*/ 305999 w 323554"/>
                  <a:gd name="connsiteY98" fmla="*/ 61112 h 313525"/>
                  <a:gd name="connsiteX99" fmla="*/ 261938 w 323554"/>
                  <a:gd name="connsiteY99" fmla="*/ 20276 h 313525"/>
                  <a:gd name="connsiteX100" fmla="*/ 276193 w 323554"/>
                  <a:gd name="connsiteY100" fmla="*/ 4468 h 313525"/>
                  <a:gd name="connsiteX101" fmla="*/ 285265 w 323554"/>
                  <a:gd name="connsiteY101" fmla="*/ 516 h 3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323554" h="313525">
                    <a:moveTo>
                      <a:pt x="58918" y="189699"/>
                    </a:moveTo>
                    <a:cubicBezTo>
                      <a:pt x="58918" y="189699"/>
                      <a:pt x="58918" y="189699"/>
                      <a:pt x="101421" y="189699"/>
                    </a:cubicBezTo>
                    <a:cubicBezTo>
                      <a:pt x="102709" y="189699"/>
                      <a:pt x="102709" y="189699"/>
                      <a:pt x="103997" y="189699"/>
                    </a:cubicBezTo>
                    <a:cubicBezTo>
                      <a:pt x="109149" y="189699"/>
                      <a:pt x="114301" y="195046"/>
                      <a:pt x="114301" y="201731"/>
                    </a:cubicBezTo>
                    <a:cubicBezTo>
                      <a:pt x="114301" y="203067"/>
                      <a:pt x="114301" y="204404"/>
                      <a:pt x="113013" y="205741"/>
                    </a:cubicBezTo>
                    <a:cubicBezTo>
                      <a:pt x="111725" y="211088"/>
                      <a:pt x="107861" y="215099"/>
                      <a:pt x="101421" y="215099"/>
                    </a:cubicBezTo>
                    <a:cubicBezTo>
                      <a:pt x="101421" y="215099"/>
                      <a:pt x="101421" y="215099"/>
                      <a:pt x="58918" y="215099"/>
                    </a:cubicBezTo>
                    <a:cubicBezTo>
                      <a:pt x="51190" y="215099"/>
                      <a:pt x="46038" y="209752"/>
                      <a:pt x="46038" y="201731"/>
                    </a:cubicBezTo>
                    <a:cubicBezTo>
                      <a:pt x="46038" y="195046"/>
                      <a:pt x="51190" y="189699"/>
                      <a:pt x="58918" y="189699"/>
                    </a:cubicBezTo>
                    <a:close/>
                    <a:moveTo>
                      <a:pt x="149225" y="165887"/>
                    </a:moveTo>
                    <a:lnTo>
                      <a:pt x="142875" y="186525"/>
                    </a:lnTo>
                    <a:lnTo>
                      <a:pt x="153988" y="196050"/>
                    </a:lnTo>
                    <a:lnTo>
                      <a:pt x="173038" y="188112"/>
                    </a:lnTo>
                    <a:close/>
                    <a:moveTo>
                      <a:pt x="145188" y="151599"/>
                    </a:moveTo>
                    <a:cubicBezTo>
                      <a:pt x="145188" y="151599"/>
                      <a:pt x="145188" y="151599"/>
                      <a:pt x="187326" y="190104"/>
                    </a:cubicBezTo>
                    <a:cubicBezTo>
                      <a:pt x="187326" y="190104"/>
                      <a:pt x="187326" y="190104"/>
                      <a:pt x="138803" y="210640"/>
                    </a:cubicBezTo>
                    <a:cubicBezTo>
                      <a:pt x="136249" y="211924"/>
                      <a:pt x="133696" y="211924"/>
                      <a:pt x="131142" y="210640"/>
                    </a:cubicBezTo>
                    <a:cubicBezTo>
                      <a:pt x="129865" y="208073"/>
                      <a:pt x="128588" y="205506"/>
                      <a:pt x="129865" y="202939"/>
                    </a:cubicBezTo>
                    <a:cubicBezTo>
                      <a:pt x="129865" y="202939"/>
                      <a:pt x="129865" y="202939"/>
                      <a:pt x="145188" y="151599"/>
                    </a:cubicBezTo>
                    <a:close/>
                    <a:moveTo>
                      <a:pt x="58982" y="146837"/>
                    </a:moveTo>
                    <a:cubicBezTo>
                      <a:pt x="58982" y="146837"/>
                      <a:pt x="58982" y="146837"/>
                      <a:pt x="130176" y="146837"/>
                    </a:cubicBezTo>
                    <a:cubicBezTo>
                      <a:pt x="130176" y="148186"/>
                      <a:pt x="130176" y="148186"/>
                      <a:pt x="130176" y="148186"/>
                    </a:cubicBezTo>
                    <a:lnTo>
                      <a:pt x="122409" y="173825"/>
                    </a:lnTo>
                    <a:cubicBezTo>
                      <a:pt x="122409" y="173825"/>
                      <a:pt x="122409" y="173825"/>
                      <a:pt x="58982" y="173825"/>
                    </a:cubicBezTo>
                    <a:cubicBezTo>
                      <a:pt x="51216" y="173825"/>
                      <a:pt x="46038" y="167078"/>
                      <a:pt x="46038" y="160331"/>
                    </a:cubicBezTo>
                    <a:cubicBezTo>
                      <a:pt x="46038" y="153584"/>
                      <a:pt x="51216" y="146837"/>
                      <a:pt x="58982" y="146837"/>
                    </a:cubicBezTo>
                    <a:close/>
                    <a:moveTo>
                      <a:pt x="59011" y="105562"/>
                    </a:moveTo>
                    <a:lnTo>
                      <a:pt x="166688" y="105562"/>
                    </a:lnTo>
                    <a:cubicBezTo>
                      <a:pt x="166688" y="105562"/>
                      <a:pt x="166688" y="105562"/>
                      <a:pt x="144634" y="130962"/>
                    </a:cubicBezTo>
                    <a:cubicBezTo>
                      <a:pt x="144634" y="130962"/>
                      <a:pt x="144634" y="130962"/>
                      <a:pt x="59011" y="130962"/>
                    </a:cubicBezTo>
                    <a:cubicBezTo>
                      <a:pt x="51227" y="130962"/>
                      <a:pt x="46038" y="125615"/>
                      <a:pt x="46038" y="118930"/>
                    </a:cubicBezTo>
                    <a:cubicBezTo>
                      <a:pt x="46038" y="110909"/>
                      <a:pt x="51227" y="105562"/>
                      <a:pt x="59011" y="105562"/>
                    </a:cubicBezTo>
                    <a:close/>
                    <a:moveTo>
                      <a:pt x="226883" y="81749"/>
                    </a:moveTo>
                    <a:cubicBezTo>
                      <a:pt x="225587" y="81749"/>
                      <a:pt x="224292" y="83037"/>
                      <a:pt x="224292" y="83037"/>
                    </a:cubicBezTo>
                    <a:cubicBezTo>
                      <a:pt x="224292" y="83037"/>
                      <a:pt x="224292" y="83037"/>
                      <a:pt x="171159" y="140996"/>
                    </a:cubicBezTo>
                    <a:cubicBezTo>
                      <a:pt x="169863" y="142284"/>
                      <a:pt x="169863" y="144860"/>
                      <a:pt x="172455" y="146148"/>
                    </a:cubicBezTo>
                    <a:cubicBezTo>
                      <a:pt x="172455" y="146148"/>
                      <a:pt x="172455" y="146148"/>
                      <a:pt x="175047" y="148724"/>
                    </a:cubicBezTo>
                    <a:cubicBezTo>
                      <a:pt x="175047" y="148724"/>
                      <a:pt x="176343" y="150012"/>
                      <a:pt x="177639" y="150012"/>
                    </a:cubicBezTo>
                    <a:cubicBezTo>
                      <a:pt x="177639" y="150012"/>
                      <a:pt x="178934" y="148724"/>
                      <a:pt x="180230" y="148724"/>
                    </a:cubicBezTo>
                    <a:cubicBezTo>
                      <a:pt x="180230" y="148724"/>
                      <a:pt x="180230" y="148724"/>
                      <a:pt x="232067" y="90765"/>
                    </a:cubicBezTo>
                    <a:cubicBezTo>
                      <a:pt x="233363" y="89477"/>
                      <a:pt x="233363" y="86901"/>
                      <a:pt x="232067" y="85613"/>
                    </a:cubicBezTo>
                    <a:cubicBezTo>
                      <a:pt x="232067" y="85613"/>
                      <a:pt x="232067" y="85613"/>
                      <a:pt x="229475" y="83037"/>
                    </a:cubicBezTo>
                    <a:cubicBezTo>
                      <a:pt x="228179" y="81749"/>
                      <a:pt x="226883" y="81749"/>
                      <a:pt x="226883" y="81749"/>
                    </a:cubicBezTo>
                    <a:close/>
                    <a:moveTo>
                      <a:pt x="247254" y="62303"/>
                    </a:moveTo>
                    <a:cubicBezTo>
                      <a:pt x="244873" y="61112"/>
                      <a:pt x="243682" y="62303"/>
                      <a:pt x="242491" y="63493"/>
                    </a:cubicBezTo>
                    <a:cubicBezTo>
                      <a:pt x="242491" y="63493"/>
                      <a:pt x="242491" y="63493"/>
                      <a:pt x="237729" y="68256"/>
                    </a:cubicBezTo>
                    <a:cubicBezTo>
                      <a:pt x="237729" y="68256"/>
                      <a:pt x="236538" y="69447"/>
                      <a:pt x="236538" y="70637"/>
                    </a:cubicBezTo>
                    <a:cubicBezTo>
                      <a:pt x="236538" y="70637"/>
                      <a:pt x="237729" y="71828"/>
                      <a:pt x="237729" y="73019"/>
                    </a:cubicBezTo>
                    <a:cubicBezTo>
                      <a:pt x="237729" y="73019"/>
                      <a:pt x="237729" y="73019"/>
                      <a:pt x="240110" y="74209"/>
                    </a:cubicBezTo>
                    <a:cubicBezTo>
                      <a:pt x="241301" y="75400"/>
                      <a:pt x="242491" y="75400"/>
                      <a:pt x="242491" y="75400"/>
                    </a:cubicBezTo>
                    <a:cubicBezTo>
                      <a:pt x="243682" y="75400"/>
                      <a:pt x="243682" y="75400"/>
                      <a:pt x="244873" y="75400"/>
                    </a:cubicBezTo>
                    <a:cubicBezTo>
                      <a:pt x="244873" y="74209"/>
                      <a:pt x="244873" y="74209"/>
                      <a:pt x="244873" y="74209"/>
                    </a:cubicBezTo>
                    <a:cubicBezTo>
                      <a:pt x="244873" y="74209"/>
                      <a:pt x="244873" y="74209"/>
                      <a:pt x="249635" y="69447"/>
                    </a:cubicBezTo>
                    <a:cubicBezTo>
                      <a:pt x="250826" y="68256"/>
                      <a:pt x="250826" y="65875"/>
                      <a:pt x="249635" y="64684"/>
                    </a:cubicBezTo>
                    <a:cubicBezTo>
                      <a:pt x="249635" y="64684"/>
                      <a:pt x="249635" y="64684"/>
                      <a:pt x="247254" y="62303"/>
                    </a:cubicBezTo>
                    <a:close/>
                    <a:moveTo>
                      <a:pt x="24647" y="48412"/>
                    </a:moveTo>
                    <a:cubicBezTo>
                      <a:pt x="24647" y="48412"/>
                      <a:pt x="24647" y="48412"/>
                      <a:pt x="201069" y="48412"/>
                    </a:cubicBezTo>
                    <a:cubicBezTo>
                      <a:pt x="206258" y="48412"/>
                      <a:pt x="210149" y="49705"/>
                      <a:pt x="214041" y="52292"/>
                    </a:cubicBezTo>
                    <a:cubicBezTo>
                      <a:pt x="214041" y="52292"/>
                      <a:pt x="214041" y="52292"/>
                      <a:pt x="193285" y="76863"/>
                    </a:cubicBezTo>
                    <a:cubicBezTo>
                      <a:pt x="189394" y="74277"/>
                      <a:pt x="185502" y="72983"/>
                      <a:pt x="181610" y="72983"/>
                    </a:cubicBezTo>
                    <a:cubicBezTo>
                      <a:pt x="181610" y="72983"/>
                      <a:pt x="181610" y="72983"/>
                      <a:pt x="45403" y="72983"/>
                    </a:cubicBezTo>
                    <a:cubicBezTo>
                      <a:pt x="33728" y="72983"/>
                      <a:pt x="24647" y="82036"/>
                      <a:pt x="24647" y="93675"/>
                    </a:cubicBezTo>
                    <a:cubicBezTo>
                      <a:pt x="24647" y="93675"/>
                      <a:pt x="24647" y="93675"/>
                      <a:pt x="24647" y="268262"/>
                    </a:cubicBezTo>
                    <a:cubicBezTo>
                      <a:pt x="24647" y="278608"/>
                      <a:pt x="33728" y="287660"/>
                      <a:pt x="45403" y="287660"/>
                    </a:cubicBezTo>
                    <a:cubicBezTo>
                      <a:pt x="45403" y="287660"/>
                      <a:pt x="45403" y="287660"/>
                      <a:pt x="181610" y="287660"/>
                    </a:cubicBezTo>
                    <a:cubicBezTo>
                      <a:pt x="193285" y="287660"/>
                      <a:pt x="202366" y="278608"/>
                      <a:pt x="202366" y="268262"/>
                    </a:cubicBezTo>
                    <a:cubicBezTo>
                      <a:pt x="202366" y="268262"/>
                      <a:pt x="202366" y="268262"/>
                      <a:pt x="202366" y="202307"/>
                    </a:cubicBezTo>
                    <a:cubicBezTo>
                      <a:pt x="202366" y="202307"/>
                      <a:pt x="202366" y="201014"/>
                      <a:pt x="203663" y="201014"/>
                    </a:cubicBezTo>
                    <a:cubicBezTo>
                      <a:pt x="203663" y="199720"/>
                      <a:pt x="204960" y="199720"/>
                      <a:pt x="206258" y="198427"/>
                    </a:cubicBezTo>
                    <a:cubicBezTo>
                      <a:pt x="206258" y="198427"/>
                      <a:pt x="206258" y="198427"/>
                      <a:pt x="227013" y="175149"/>
                    </a:cubicBezTo>
                    <a:cubicBezTo>
                      <a:pt x="227013" y="175149"/>
                      <a:pt x="227013" y="175149"/>
                      <a:pt x="227013" y="287660"/>
                    </a:cubicBezTo>
                    <a:cubicBezTo>
                      <a:pt x="227013" y="301886"/>
                      <a:pt x="215338" y="313525"/>
                      <a:pt x="201069" y="313525"/>
                    </a:cubicBezTo>
                    <a:cubicBezTo>
                      <a:pt x="201069" y="313525"/>
                      <a:pt x="201069" y="313525"/>
                      <a:pt x="25944" y="313525"/>
                    </a:cubicBezTo>
                    <a:cubicBezTo>
                      <a:pt x="11675" y="313525"/>
                      <a:pt x="0" y="301886"/>
                      <a:pt x="0" y="287660"/>
                    </a:cubicBezTo>
                    <a:cubicBezTo>
                      <a:pt x="0" y="287660"/>
                      <a:pt x="0" y="287660"/>
                      <a:pt x="0" y="72983"/>
                    </a:cubicBezTo>
                    <a:cubicBezTo>
                      <a:pt x="0" y="60051"/>
                      <a:pt x="10378" y="48412"/>
                      <a:pt x="24647" y="48412"/>
                    </a:cubicBezTo>
                    <a:close/>
                    <a:moveTo>
                      <a:pt x="242888" y="42062"/>
                    </a:moveTo>
                    <a:lnTo>
                      <a:pt x="285751" y="81750"/>
                    </a:lnTo>
                    <a:lnTo>
                      <a:pt x="279401" y="89687"/>
                    </a:lnTo>
                    <a:lnTo>
                      <a:pt x="200026" y="178587"/>
                    </a:lnTo>
                    <a:lnTo>
                      <a:pt x="193676" y="184937"/>
                    </a:lnTo>
                    <a:lnTo>
                      <a:pt x="150813" y="146837"/>
                    </a:lnTo>
                    <a:lnTo>
                      <a:pt x="155576" y="138899"/>
                    </a:lnTo>
                    <a:lnTo>
                      <a:pt x="236538" y="48412"/>
                    </a:lnTo>
                    <a:close/>
                    <a:moveTo>
                      <a:pt x="257175" y="26187"/>
                    </a:moveTo>
                    <a:lnTo>
                      <a:pt x="301625" y="64287"/>
                    </a:lnTo>
                    <a:lnTo>
                      <a:pt x="295275" y="72225"/>
                    </a:lnTo>
                    <a:lnTo>
                      <a:pt x="290513" y="75400"/>
                    </a:lnTo>
                    <a:lnTo>
                      <a:pt x="247650" y="37300"/>
                    </a:lnTo>
                    <a:lnTo>
                      <a:pt x="250825" y="34125"/>
                    </a:lnTo>
                    <a:close/>
                    <a:moveTo>
                      <a:pt x="285750" y="11899"/>
                    </a:moveTo>
                    <a:lnTo>
                      <a:pt x="279400" y="19837"/>
                    </a:lnTo>
                    <a:lnTo>
                      <a:pt x="304800" y="43649"/>
                    </a:lnTo>
                    <a:lnTo>
                      <a:pt x="312738" y="35712"/>
                    </a:lnTo>
                    <a:close/>
                    <a:moveTo>
                      <a:pt x="285265" y="516"/>
                    </a:moveTo>
                    <a:cubicBezTo>
                      <a:pt x="289152" y="-801"/>
                      <a:pt x="291744" y="516"/>
                      <a:pt x="294336" y="3151"/>
                    </a:cubicBezTo>
                    <a:cubicBezTo>
                      <a:pt x="294336" y="3151"/>
                      <a:pt x="294336" y="3151"/>
                      <a:pt x="318958" y="25545"/>
                    </a:cubicBezTo>
                    <a:cubicBezTo>
                      <a:pt x="324142" y="30814"/>
                      <a:pt x="325438" y="38718"/>
                      <a:pt x="320254" y="43987"/>
                    </a:cubicBezTo>
                    <a:cubicBezTo>
                      <a:pt x="320254" y="43987"/>
                      <a:pt x="320254" y="43987"/>
                      <a:pt x="305999" y="61112"/>
                    </a:cubicBezTo>
                    <a:cubicBezTo>
                      <a:pt x="305999" y="61112"/>
                      <a:pt x="305999" y="61112"/>
                      <a:pt x="261938" y="20276"/>
                    </a:cubicBezTo>
                    <a:cubicBezTo>
                      <a:pt x="261938" y="20276"/>
                      <a:pt x="261938" y="20276"/>
                      <a:pt x="276193" y="4468"/>
                    </a:cubicBezTo>
                    <a:cubicBezTo>
                      <a:pt x="278785" y="1834"/>
                      <a:pt x="281377" y="516"/>
                      <a:pt x="285265" y="5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643426" y="2811560"/>
              <a:ext cx="3712889" cy="1203129"/>
              <a:chOff x="874713" y="4207377"/>
              <a:chExt cx="3712889" cy="1203129"/>
            </a:xfrm>
          </p:grpSpPr>
          <p:sp>
            <p:nvSpPr>
              <p:cNvPr id="43" name="文本框 6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4" name="文本框 7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42" name="直接连接符 41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6633505" y="1784898"/>
            <a:ext cx="3712889" cy="2090091"/>
            <a:chOff x="1643426" y="1924598"/>
            <a:chExt cx="3712889" cy="2090091"/>
          </a:xfrm>
        </p:grpSpPr>
        <p:grpSp>
          <p:nvGrpSpPr>
            <p:cNvPr id="48" name="组合 47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4" name="椭圆 19"/>
              <p:cNvSpPr/>
              <p:nvPr/>
            </p:nvSpPr>
            <p:spPr>
              <a:xfrm>
                <a:off x="1494971" y="2423277"/>
                <a:ext cx="435430" cy="407617"/>
              </a:xfrm>
              <a:custGeom>
                <a:avLst/>
                <a:gdLst>
                  <a:gd name="connsiteX0" fmla="*/ 241311 w 331352"/>
                  <a:gd name="connsiteY0" fmla="*/ 265737 h 310187"/>
                  <a:gd name="connsiteX1" fmla="*/ 227023 w 331352"/>
                  <a:gd name="connsiteY1" fmla="*/ 280025 h 310187"/>
                  <a:gd name="connsiteX2" fmla="*/ 241311 w 331352"/>
                  <a:gd name="connsiteY2" fmla="*/ 294313 h 310187"/>
                  <a:gd name="connsiteX3" fmla="*/ 255599 w 331352"/>
                  <a:gd name="connsiteY3" fmla="*/ 280025 h 310187"/>
                  <a:gd name="connsiteX4" fmla="*/ 241311 w 331352"/>
                  <a:gd name="connsiteY4" fmla="*/ 265737 h 310187"/>
                  <a:gd name="connsiteX5" fmla="*/ 125424 w 331352"/>
                  <a:gd name="connsiteY5" fmla="*/ 265737 h 310187"/>
                  <a:gd name="connsiteX6" fmla="*/ 111136 w 331352"/>
                  <a:gd name="connsiteY6" fmla="*/ 280025 h 310187"/>
                  <a:gd name="connsiteX7" fmla="*/ 125424 w 331352"/>
                  <a:gd name="connsiteY7" fmla="*/ 294313 h 310187"/>
                  <a:gd name="connsiteX8" fmla="*/ 139712 w 331352"/>
                  <a:gd name="connsiteY8" fmla="*/ 280025 h 310187"/>
                  <a:gd name="connsiteX9" fmla="*/ 125424 w 331352"/>
                  <a:gd name="connsiteY9" fmla="*/ 265737 h 310187"/>
                  <a:gd name="connsiteX10" fmla="*/ 242898 w 331352"/>
                  <a:gd name="connsiteY10" fmla="*/ 168899 h 310187"/>
                  <a:gd name="connsiteX11" fmla="*/ 242898 w 331352"/>
                  <a:gd name="connsiteY11" fmla="*/ 192712 h 310187"/>
                  <a:gd name="connsiteX12" fmla="*/ 268298 w 331352"/>
                  <a:gd name="connsiteY12" fmla="*/ 192712 h 310187"/>
                  <a:gd name="connsiteX13" fmla="*/ 276236 w 331352"/>
                  <a:gd name="connsiteY13" fmla="*/ 168899 h 310187"/>
                  <a:gd name="connsiteX14" fmla="*/ 173048 w 331352"/>
                  <a:gd name="connsiteY14" fmla="*/ 168899 h 310187"/>
                  <a:gd name="connsiteX15" fmla="*/ 173048 w 331352"/>
                  <a:gd name="connsiteY15" fmla="*/ 192712 h 310187"/>
                  <a:gd name="connsiteX16" fmla="*/ 222261 w 331352"/>
                  <a:gd name="connsiteY16" fmla="*/ 192712 h 310187"/>
                  <a:gd name="connsiteX17" fmla="*/ 222261 w 331352"/>
                  <a:gd name="connsiteY17" fmla="*/ 168899 h 310187"/>
                  <a:gd name="connsiteX18" fmla="*/ 120661 w 331352"/>
                  <a:gd name="connsiteY18" fmla="*/ 168899 h 310187"/>
                  <a:gd name="connsiteX19" fmla="*/ 128598 w 331352"/>
                  <a:gd name="connsiteY19" fmla="*/ 192712 h 310187"/>
                  <a:gd name="connsiteX20" fmla="*/ 152411 w 331352"/>
                  <a:gd name="connsiteY20" fmla="*/ 192712 h 310187"/>
                  <a:gd name="connsiteX21" fmla="*/ 152411 w 331352"/>
                  <a:gd name="connsiteY21" fmla="*/ 168899 h 310187"/>
                  <a:gd name="connsiteX22" fmla="*/ 242898 w 331352"/>
                  <a:gd name="connsiteY22" fmla="*/ 119687 h 310187"/>
                  <a:gd name="connsiteX23" fmla="*/ 242898 w 331352"/>
                  <a:gd name="connsiteY23" fmla="*/ 148262 h 310187"/>
                  <a:gd name="connsiteX24" fmla="*/ 282586 w 331352"/>
                  <a:gd name="connsiteY24" fmla="*/ 148262 h 310187"/>
                  <a:gd name="connsiteX25" fmla="*/ 290523 w 331352"/>
                  <a:gd name="connsiteY25" fmla="*/ 119687 h 310187"/>
                  <a:gd name="connsiteX26" fmla="*/ 173048 w 331352"/>
                  <a:gd name="connsiteY26" fmla="*/ 119687 h 310187"/>
                  <a:gd name="connsiteX27" fmla="*/ 173048 w 331352"/>
                  <a:gd name="connsiteY27" fmla="*/ 148262 h 310187"/>
                  <a:gd name="connsiteX28" fmla="*/ 222261 w 331352"/>
                  <a:gd name="connsiteY28" fmla="*/ 148262 h 310187"/>
                  <a:gd name="connsiteX29" fmla="*/ 222261 w 331352"/>
                  <a:gd name="connsiteY29" fmla="*/ 119687 h 310187"/>
                  <a:gd name="connsiteX30" fmla="*/ 103198 w 331352"/>
                  <a:gd name="connsiteY30" fmla="*/ 119687 h 310187"/>
                  <a:gd name="connsiteX31" fmla="*/ 112723 w 331352"/>
                  <a:gd name="connsiteY31" fmla="*/ 148262 h 310187"/>
                  <a:gd name="connsiteX32" fmla="*/ 152411 w 331352"/>
                  <a:gd name="connsiteY32" fmla="*/ 148262 h 310187"/>
                  <a:gd name="connsiteX33" fmla="*/ 152411 w 331352"/>
                  <a:gd name="connsiteY33" fmla="*/ 119687 h 310187"/>
                  <a:gd name="connsiteX34" fmla="*/ 242898 w 331352"/>
                  <a:gd name="connsiteY34" fmla="*/ 75237 h 310187"/>
                  <a:gd name="connsiteX35" fmla="*/ 242898 w 331352"/>
                  <a:gd name="connsiteY35" fmla="*/ 99050 h 310187"/>
                  <a:gd name="connsiteX36" fmla="*/ 296873 w 331352"/>
                  <a:gd name="connsiteY36" fmla="*/ 99050 h 310187"/>
                  <a:gd name="connsiteX37" fmla="*/ 304811 w 331352"/>
                  <a:gd name="connsiteY37" fmla="*/ 75237 h 310187"/>
                  <a:gd name="connsiteX38" fmla="*/ 173048 w 331352"/>
                  <a:gd name="connsiteY38" fmla="*/ 75237 h 310187"/>
                  <a:gd name="connsiteX39" fmla="*/ 173048 w 331352"/>
                  <a:gd name="connsiteY39" fmla="*/ 99050 h 310187"/>
                  <a:gd name="connsiteX40" fmla="*/ 222261 w 331352"/>
                  <a:gd name="connsiteY40" fmla="*/ 99050 h 310187"/>
                  <a:gd name="connsiteX41" fmla="*/ 222261 w 331352"/>
                  <a:gd name="connsiteY41" fmla="*/ 75237 h 310187"/>
                  <a:gd name="connsiteX42" fmla="*/ 87323 w 331352"/>
                  <a:gd name="connsiteY42" fmla="*/ 75237 h 310187"/>
                  <a:gd name="connsiteX43" fmla="*/ 95261 w 331352"/>
                  <a:gd name="connsiteY43" fmla="*/ 99050 h 310187"/>
                  <a:gd name="connsiteX44" fmla="*/ 152411 w 331352"/>
                  <a:gd name="connsiteY44" fmla="*/ 99050 h 310187"/>
                  <a:gd name="connsiteX45" fmla="*/ 152411 w 331352"/>
                  <a:gd name="connsiteY45" fmla="*/ 75237 h 310187"/>
                  <a:gd name="connsiteX46" fmla="*/ 13989 w 331352"/>
                  <a:gd name="connsiteY46" fmla="*/ 328 h 310187"/>
                  <a:gd name="connsiteX47" fmla="*/ 64579 w 331352"/>
                  <a:gd name="connsiteY47" fmla="*/ 19694 h 310187"/>
                  <a:gd name="connsiteX48" fmla="*/ 69768 w 331352"/>
                  <a:gd name="connsiteY48" fmla="*/ 26149 h 310187"/>
                  <a:gd name="connsiteX49" fmla="*/ 80145 w 331352"/>
                  <a:gd name="connsiteY49" fmla="*/ 54553 h 310187"/>
                  <a:gd name="connsiteX50" fmla="*/ 81442 w 331352"/>
                  <a:gd name="connsiteY50" fmla="*/ 54553 h 310187"/>
                  <a:gd name="connsiteX51" fmla="*/ 321421 w 331352"/>
                  <a:gd name="connsiteY51" fmla="*/ 54553 h 310187"/>
                  <a:gd name="connsiteX52" fmla="*/ 329204 w 331352"/>
                  <a:gd name="connsiteY52" fmla="*/ 58426 h 310187"/>
                  <a:gd name="connsiteX53" fmla="*/ 330501 w 331352"/>
                  <a:gd name="connsiteY53" fmla="*/ 68755 h 310187"/>
                  <a:gd name="connsiteX54" fmla="*/ 286397 w 331352"/>
                  <a:gd name="connsiteY54" fmla="*/ 205610 h 310187"/>
                  <a:gd name="connsiteX55" fmla="*/ 276019 w 331352"/>
                  <a:gd name="connsiteY55" fmla="*/ 213356 h 310187"/>
                  <a:gd name="connsiteX56" fmla="*/ 120358 w 331352"/>
                  <a:gd name="connsiteY56" fmla="*/ 213356 h 310187"/>
                  <a:gd name="connsiteX57" fmla="*/ 116466 w 331352"/>
                  <a:gd name="connsiteY57" fmla="*/ 212065 h 310187"/>
                  <a:gd name="connsiteX58" fmla="*/ 106089 w 331352"/>
                  <a:gd name="connsiteY58" fmla="*/ 240469 h 310187"/>
                  <a:gd name="connsiteX59" fmla="*/ 276019 w 331352"/>
                  <a:gd name="connsiteY59" fmla="*/ 240469 h 310187"/>
                  <a:gd name="connsiteX60" fmla="*/ 285100 w 331352"/>
                  <a:gd name="connsiteY60" fmla="*/ 248215 h 310187"/>
                  <a:gd name="connsiteX61" fmla="*/ 276019 w 331352"/>
                  <a:gd name="connsiteY61" fmla="*/ 257253 h 310187"/>
                  <a:gd name="connsiteX62" fmla="*/ 266939 w 331352"/>
                  <a:gd name="connsiteY62" fmla="*/ 257253 h 310187"/>
                  <a:gd name="connsiteX63" fmla="*/ 274722 w 331352"/>
                  <a:gd name="connsiteY63" fmla="*/ 279201 h 310187"/>
                  <a:gd name="connsiteX64" fmla="*/ 242293 w 331352"/>
                  <a:gd name="connsiteY64" fmla="*/ 310187 h 310187"/>
                  <a:gd name="connsiteX65" fmla="*/ 211160 w 331352"/>
                  <a:gd name="connsiteY65" fmla="*/ 279201 h 310187"/>
                  <a:gd name="connsiteX66" fmla="*/ 218943 w 331352"/>
                  <a:gd name="connsiteY66" fmla="*/ 257253 h 310187"/>
                  <a:gd name="connsiteX67" fmla="*/ 148896 w 331352"/>
                  <a:gd name="connsiteY67" fmla="*/ 257253 h 310187"/>
                  <a:gd name="connsiteX68" fmla="*/ 157976 w 331352"/>
                  <a:gd name="connsiteY68" fmla="*/ 279201 h 310187"/>
                  <a:gd name="connsiteX69" fmla="*/ 125547 w 331352"/>
                  <a:gd name="connsiteY69" fmla="*/ 310187 h 310187"/>
                  <a:gd name="connsiteX70" fmla="*/ 93117 w 331352"/>
                  <a:gd name="connsiteY70" fmla="*/ 279201 h 310187"/>
                  <a:gd name="connsiteX71" fmla="*/ 102197 w 331352"/>
                  <a:gd name="connsiteY71" fmla="*/ 257253 h 310187"/>
                  <a:gd name="connsiteX72" fmla="*/ 93117 w 331352"/>
                  <a:gd name="connsiteY72" fmla="*/ 257253 h 310187"/>
                  <a:gd name="connsiteX73" fmla="*/ 86631 w 331352"/>
                  <a:gd name="connsiteY73" fmla="*/ 253380 h 310187"/>
                  <a:gd name="connsiteX74" fmla="*/ 85334 w 331352"/>
                  <a:gd name="connsiteY74" fmla="*/ 245633 h 310187"/>
                  <a:gd name="connsiteX75" fmla="*/ 100900 w 331352"/>
                  <a:gd name="connsiteY75" fmla="*/ 201737 h 310187"/>
                  <a:gd name="connsiteX76" fmla="*/ 107386 w 331352"/>
                  <a:gd name="connsiteY76" fmla="*/ 196572 h 310187"/>
                  <a:gd name="connsiteX77" fmla="*/ 51607 w 331352"/>
                  <a:gd name="connsiteY77" fmla="*/ 37769 h 310187"/>
                  <a:gd name="connsiteX78" fmla="*/ 6206 w 331352"/>
                  <a:gd name="connsiteY78" fmla="*/ 19694 h 310187"/>
                  <a:gd name="connsiteX79" fmla="*/ 1017 w 331352"/>
                  <a:gd name="connsiteY79" fmla="*/ 6783 h 310187"/>
                  <a:gd name="connsiteX80" fmla="*/ 13989 w 331352"/>
                  <a:gd name="connsiteY80" fmla="*/ 328 h 310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331352" h="310187">
                    <a:moveTo>
                      <a:pt x="241311" y="265737"/>
                    </a:moveTo>
                    <a:cubicBezTo>
                      <a:pt x="233420" y="265737"/>
                      <a:pt x="227023" y="272134"/>
                      <a:pt x="227023" y="280025"/>
                    </a:cubicBezTo>
                    <a:cubicBezTo>
                      <a:pt x="227023" y="287916"/>
                      <a:pt x="233420" y="294313"/>
                      <a:pt x="241311" y="294313"/>
                    </a:cubicBezTo>
                    <a:cubicBezTo>
                      <a:pt x="249202" y="294313"/>
                      <a:pt x="255599" y="287916"/>
                      <a:pt x="255599" y="280025"/>
                    </a:cubicBezTo>
                    <a:cubicBezTo>
                      <a:pt x="255599" y="272134"/>
                      <a:pt x="249202" y="265737"/>
                      <a:pt x="241311" y="265737"/>
                    </a:cubicBezTo>
                    <a:close/>
                    <a:moveTo>
                      <a:pt x="125424" y="265737"/>
                    </a:moveTo>
                    <a:cubicBezTo>
                      <a:pt x="117533" y="265737"/>
                      <a:pt x="111136" y="272134"/>
                      <a:pt x="111136" y="280025"/>
                    </a:cubicBezTo>
                    <a:cubicBezTo>
                      <a:pt x="111136" y="287916"/>
                      <a:pt x="117533" y="294313"/>
                      <a:pt x="125424" y="294313"/>
                    </a:cubicBezTo>
                    <a:cubicBezTo>
                      <a:pt x="133315" y="294313"/>
                      <a:pt x="139712" y="287916"/>
                      <a:pt x="139712" y="280025"/>
                    </a:cubicBezTo>
                    <a:cubicBezTo>
                      <a:pt x="139712" y="272134"/>
                      <a:pt x="133315" y="265737"/>
                      <a:pt x="125424" y="265737"/>
                    </a:cubicBezTo>
                    <a:close/>
                    <a:moveTo>
                      <a:pt x="242898" y="168899"/>
                    </a:moveTo>
                    <a:lnTo>
                      <a:pt x="242898" y="192712"/>
                    </a:lnTo>
                    <a:lnTo>
                      <a:pt x="268298" y="192712"/>
                    </a:lnTo>
                    <a:lnTo>
                      <a:pt x="276236" y="168899"/>
                    </a:lnTo>
                    <a:close/>
                    <a:moveTo>
                      <a:pt x="173048" y="168899"/>
                    </a:moveTo>
                    <a:lnTo>
                      <a:pt x="173048" y="192712"/>
                    </a:lnTo>
                    <a:lnTo>
                      <a:pt x="222261" y="192712"/>
                    </a:lnTo>
                    <a:lnTo>
                      <a:pt x="222261" y="168899"/>
                    </a:lnTo>
                    <a:close/>
                    <a:moveTo>
                      <a:pt x="120661" y="168899"/>
                    </a:moveTo>
                    <a:lnTo>
                      <a:pt x="128598" y="192712"/>
                    </a:lnTo>
                    <a:lnTo>
                      <a:pt x="152411" y="192712"/>
                    </a:lnTo>
                    <a:lnTo>
                      <a:pt x="152411" y="168899"/>
                    </a:lnTo>
                    <a:close/>
                    <a:moveTo>
                      <a:pt x="242898" y="119687"/>
                    </a:moveTo>
                    <a:lnTo>
                      <a:pt x="242898" y="148262"/>
                    </a:lnTo>
                    <a:lnTo>
                      <a:pt x="282586" y="148262"/>
                    </a:lnTo>
                    <a:lnTo>
                      <a:pt x="290523" y="119687"/>
                    </a:lnTo>
                    <a:close/>
                    <a:moveTo>
                      <a:pt x="173048" y="119687"/>
                    </a:moveTo>
                    <a:lnTo>
                      <a:pt x="173048" y="148262"/>
                    </a:lnTo>
                    <a:lnTo>
                      <a:pt x="222261" y="148262"/>
                    </a:lnTo>
                    <a:lnTo>
                      <a:pt x="222261" y="119687"/>
                    </a:lnTo>
                    <a:close/>
                    <a:moveTo>
                      <a:pt x="103198" y="119687"/>
                    </a:moveTo>
                    <a:lnTo>
                      <a:pt x="112723" y="148262"/>
                    </a:lnTo>
                    <a:lnTo>
                      <a:pt x="152411" y="148262"/>
                    </a:lnTo>
                    <a:lnTo>
                      <a:pt x="152411" y="119687"/>
                    </a:lnTo>
                    <a:close/>
                    <a:moveTo>
                      <a:pt x="242898" y="75237"/>
                    </a:moveTo>
                    <a:lnTo>
                      <a:pt x="242898" y="99050"/>
                    </a:lnTo>
                    <a:lnTo>
                      <a:pt x="296873" y="99050"/>
                    </a:lnTo>
                    <a:lnTo>
                      <a:pt x="304811" y="75237"/>
                    </a:lnTo>
                    <a:close/>
                    <a:moveTo>
                      <a:pt x="173048" y="75237"/>
                    </a:moveTo>
                    <a:lnTo>
                      <a:pt x="173048" y="99050"/>
                    </a:lnTo>
                    <a:lnTo>
                      <a:pt x="222261" y="99050"/>
                    </a:lnTo>
                    <a:lnTo>
                      <a:pt x="222261" y="75237"/>
                    </a:lnTo>
                    <a:close/>
                    <a:moveTo>
                      <a:pt x="87323" y="75237"/>
                    </a:moveTo>
                    <a:lnTo>
                      <a:pt x="95261" y="99050"/>
                    </a:lnTo>
                    <a:lnTo>
                      <a:pt x="152411" y="99050"/>
                    </a:lnTo>
                    <a:lnTo>
                      <a:pt x="152411" y="75237"/>
                    </a:lnTo>
                    <a:close/>
                    <a:moveTo>
                      <a:pt x="13989" y="328"/>
                    </a:moveTo>
                    <a:cubicBezTo>
                      <a:pt x="13989" y="328"/>
                      <a:pt x="13989" y="328"/>
                      <a:pt x="64579" y="19694"/>
                    </a:cubicBezTo>
                    <a:cubicBezTo>
                      <a:pt x="67173" y="20985"/>
                      <a:pt x="68471" y="23567"/>
                      <a:pt x="69768" y="26149"/>
                    </a:cubicBezTo>
                    <a:cubicBezTo>
                      <a:pt x="69768" y="26149"/>
                      <a:pt x="69768" y="26149"/>
                      <a:pt x="80145" y="54553"/>
                    </a:cubicBezTo>
                    <a:cubicBezTo>
                      <a:pt x="80145" y="54553"/>
                      <a:pt x="81442" y="54553"/>
                      <a:pt x="81442" y="54553"/>
                    </a:cubicBezTo>
                    <a:cubicBezTo>
                      <a:pt x="81442" y="54553"/>
                      <a:pt x="81442" y="54553"/>
                      <a:pt x="321421" y="54553"/>
                    </a:cubicBezTo>
                    <a:cubicBezTo>
                      <a:pt x="324015" y="54553"/>
                      <a:pt x="327907" y="55844"/>
                      <a:pt x="329204" y="58426"/>
                    </a:cubicBezTo>
                    <a:cubicBezTo>
                      <a:pt x="331798" y="62300"/>
                      <a:pt x="331798" y="64882"/>
                      <a:pt x="330501" y="68755"/>
                    </a:cubicBezTo>
                    <a:cubicBezTo>
                      <a:pt x="330501" y="68755"/>
                      <a:pt x="330501" y="68755"/>
                      <a:pt x="286397" y="205610"/>
                    </a:cubicBezTo>
                    <a:cubicBezTo>
                      <a:pt x="285100" y="210774"/>
                      <a:pt x="281208" y="213356"/>
                      <a:pt x="276019" y="213356"/>
                    </a:cubicBezTo>
                    <a:cubicBezTo>
                      <a:pt x="276019" y="213356"/>
                      <a:pt x="276019" y="213356"/>
                      <a:pt x="120358" y="213356"/>
                    </a:cubicBezTo>
                    <a:cubicBezTo>
                      <a:pt x="119061" y="213356"/>
                      <a:pt x="117763" y="213356"/>
                      <a:pt x="116466" y="212065"/>
                    </a:cubicBezTo>
                    <a:cubicBezTo>
                      <a:pt x="116466" y="212065"/>
                      <a:pt x="116466" y="212065"/>
                      <a:pt x="106089" y="240469"/>
                    </a:cubicBezTo>
                    <a:cubicBezTo>
                      <a:pt x="106089" y="240469"/>
                      <a:pt x="106089" y="240469"/>
                      <a:pt x="276019" y="240469"/>
                    </a:cubicBezTo>
                    <a:cubicBezTo>
                      <a:pt x="281208" y="240469"/>
                      <a:pt x="285100" y="244342"/>
                      <a:pt x="285100" y="248215"/>
                    </a:cubicBezTo>
                    <a:cubicBezTo>
                      <a:pt x="285100" y="253380"/>
                      <a:pt x="281208" y="257253"/>
                      <a:pt x="276019" y="257253"/>
                    </a:cubicBezTo>
                    <a:cubicBezTo>
                      <a:pt x="276019" y="257253"/>
                      <a:pt x="276019" y="257253"/>
                      <a:pt x="266939" y="257253"/>
                    </a:cubicBezTo>
                    <a:cubicBezTo>
                      <a:pt x="272128" y="263708"/>
                      <a:pt x="274722" y="270164"/>
                      <a:pt x="274722" y="279201"/>
                    </a:cubicBezTo>
                    <a:cubicBezTo>
                      <a:pt x="274722" y="295985"/>
                      <a:pt x="260453" y="310187"/>
                      <a:pt x="242293" y="310187"/>
                    </a:cubicBezTo>
                    <a:cubicBezTo>
                      <a:pt x="225429" y="310187"/>
                      <a:pt x="211160" y="295985"/>
                      <a:pt x="211160" y="279201"/>
                    </a:cubicBezTo>
                    <a:cubicBezTo>
                      <a:pt x="211160" y="270164"/>
                      <a:pt x="213755" y="263708"/>
                      <a:pt x="218943" y="257253"/>
                    </a:cubicBezTo>
                    <a:cubicBezTo>
                      <a:pt x="218943" y="257253"/>
                      <a:pt x="218943" y="257253"/>
                      <a:pt x="148896" y="257253"/>
                    </a:cubicBezTo>
                    <a:cubicBezTo>
                      <a:pt x="154084" y="263708"/>
                      <a:pt x="157976" y="270164"/>
                      <a:pt x="157976" y="279201"/>
                    </a:cubicBezTo>
                    <a:cubicBezTo>
                      <a:pt x="157976" y="295985"/>
                      <a:pt x="143707" y="310187"/>
                      <a:pt x="125547" y="310187"/>
                    </a:cubicBezTo>
                    <a:cubicBezTo>
                      <a:pt x="108683" y="310187"/>
                      <a:pt x="93117" y="295985"/>
                      <a:pt x="93117" y="279201"/>
                    </a:cubicBezTo>
                    <a:cubicBezTo>
                      <a:pt x="93117" y="270164"/>
                      <a:pt x="97009" y="263708"/>
                      <a:pt x="102197" y="257253"/>
                    </a:cubicBezTo>
                    <a:cubicBezTo>
                      <a:pt x="102197" y="257253"/>
                      <a:pt x="102197" y="257253"/>
                      <a:pt x="93117" y="257253"/>
                    </a:cubicBezTo>
                    <a:cubicBezTo>
                      <a:pt x="90523" y="257253"/>
                      <a:pt x="87928" y="255962"/>
                      <a:pt x="86631" y="253380"/>
                    </a:cubicBezTo>
                    <a:cubicBezTo>
                      <a:pt x="85334" y="252089"/>
                      <a:pt x="84037" y="248215"/>
                      <a:pt x="85334" y="245633"/>
                    </a:cubicBezTo>
                    <a:cubicBezTo>
                      <a:pt x="85334" y="245633"/>
                      <a:pt x="85334" y="245633"/>
                      <a:pt x="100900" y="201737"/>
                    </a:cubicBezTo>
                    <a:cubicBezTo>
                      <a:pt x="102197" y="199154"/>
                      <a:pt x="104792" y="196572"/>
                      <a:pt x="107386" y="196572"/>
                    </a:cubicBezTo>
                    <a:cubicBezTo>
                      <a:pt x="107386" y="196572"/>
                      <a:pt x="107386" y="196572"/>
                      <a:pt x="51607" y="37769"/>
                    </a:cubicBezTo>
                    <a:cubicBezTo>
                      <a:pt x="51607" y="37769"/>
                      <a:pt x="51607" y="37769"/>
                      <a:pt x="6206" y="19694"/>
                    </a:cubicBezTo>
                    <a:cubicBezTo>
                      <a:pt x="1017" y="18403"/>
                      <a:pt x="-1577" y="11948"/>
                      <a:pt x="1017" y="6783"/>
                    </a:cubicBezTo>
                    <a:cubicBezTo>
                      <a:pt x="2315" y="1619"/>
                      <a:pt x="8800" y="-963"/>
                      <a:pt x="13989" y="3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1643426" y="2811560"/>
              <a:ext cx="3712889" cy="1203129"/>
              <a:chOff x="874713" y="4207377"/>
              <a:chExt cx="3712889" cy="1203129"/>
            </a:xfrm>
          </p:grpSpPr>
          <p:sp>
            <p:nvSpPr>
              <p:cNvPr id="51" name="文本框 16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2" name="文本框 17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50" name="直接连接符 49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/>
          <p:cNvGrpSpPr/>
          <p:nvPr/>
        </p:nvGrpSpPr>
        <p:grpSpPr>
          <a:xfrm>
            <a:off x="1845606" y="4121698"/>
            <a:ext cx="3712889" cy="2090091"/>
            <a:chOff x="1643426" y="1924598"/>
            <a:chExt cx="3712889" cy="2090091"/>
          </a:xfrm>
        </p:grpSpPr>
        <p:grpSp>
          <p:nvGrpSpPr>
            <p:cNvPr id="56" name="组合 55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61" name="椭圆 60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62" name="椭圆 37"/>
              <p:cNvSpPr/>
              <p:nvPr/>
            </p:nvSpPr>
            <p:spPr>
              <a:xfrm>
                <a:off x="1501477" y="2409371"/>
                <a:ext cx="422417" cy="435430"/>
              </a:xfrm>
              <a:custGeom>
                <a:avLst/>
                <a:gdLst>
                  <a:gd name="connsiteX0" fmla="*/ 157951 w 327026"/>
                  <a:gd name="connsiteY0" fmla="*/ 134938 h 337100"/>
                  <a:gd name="connsiteX1" fmla="*/ 327026 w 327026"/>
                  <a:gd name="connsiteY1" fmla="*/ 239958 h 337100"/>
                  <a:gd name="connsiteX2" fmla="*/ 259660 w 327026"/>
                  <a:gd name="connsiteY2" fmla="*/ 254398 h 337100"/>
                  <a:gd name="connsiteX3" fmla="*/ 295325 w 327026"/>
                  <a:gd name="connsiteY3" fmla="*/ 305595 h 337100"/>
                  <a:gd name="connsiteX4" fmla="*/ 292683 w 327026"/>
                  <a:gd name="connsiteY4" fmla="*/ 334475 h 337100"/>
                  <a:gd name="connsiteX5" fmla="*/ 263623 w 327026"/>
                  <a:gd name="connsiteY5" fmla="*/ 326599 h 337100"/>
                  <a:gd name="connsiteX6" fmla="*/ 227959 w 327026"/>
                  <a:gd name="connsiteY6" fmla="*/ 275402 h 337100"/>
                  <a:gd name="connsiteX7" fmla="*/ 192294 w 327026"/>
                  <a:gd name="connsiteY7" fmla="*/ 333162 h 337100"/>
                  <a:gd name="connsiteX8" fmla="*/ 153988 w 327026"/>
                  <a:gd name="connsiteY8" fmla="*/ 137564 h 337100"/>
                  <a:gd name="connsiteX9" fmla="*/ 157951 w 327026"/>
                  <a:gd name="connsiteY9" fmla="*/ 134938 h 337100"/>
                  <a:gd name="connsiteX10" fmla="*/ 287448 w 327026"/>
                  <a:gd name="connsiteY10" fmla="*/ 96838 h 337100"/>
                  <a:gd name="connsiteX11" fmla="*/ 270368 w 327026"/>
                  <a:gd name="connsiteY11" fmla="*/ 108528 h 337100"/>
                  <a:gd name="connsiteX12" fmla="*/ 280879 w 327026"/>
                  <a:gd name="connsiteY12" fmla="*/ 150092 h 337100"/>
                  <a:gd name="connsiteX13" fmla="*/ 301899 w 327026"/>
                  <a:gd name="connsiteY13" fmla="*/ 182563 h 337100"/>
                  <a:gd name="connsiteX14" fmla="*/ 303213 w 327026"/>
                  <a:gd name="connsiteY14" fmla="*/ 161781 h 337100"/>
                  <a:gd name="connsiteX15" fmla="*/ 287448 w 327026"/>
                  <a:gd name="connsiteY15" fmla="*/ 96838 h 337100"/>
                  <a:gd name="connsiteX16" fmla="*/ 160474 w 327026"/>
                  <a:gd name="connsiteY16" fmla="*/ 0 h 337100"/>
                  <a:gd name="connsiteX17" fmla="*/ 322263 w 327026"/>
                  <a:gd name="connsiteY17" fmla="*/ 161925 h 337100"/>
                  <a:gd name="connsiteX18" fmla="*/ 314371 w 327026"/>
                  <a:gd name="connsiteY18" fmla="*/ 211951 h 337100"/>
                  <a:gd name="connsiteX19" fmla="*/ 242026 w 327026"/>
                  <a:gd name="connsiteY19" fmla="*/ 165875 h 337100"/>
                  <a:gd name="connsiteX20" fmla="*/ 259126 w 327026"/>
                  <a:gd name="connsiteY20" fmla="*/ 139545 h 337100"/>
                  <a:gd name="connsiteX21" fmla="*/ 244657 w 327026"/>
                  <a:gd name="connsiteY21" fmla="*/ 94785 h 337100"/>
                  <a:gd name="connsiteX22" fmla="*/ 203881 w 327026"/>
                  <a:gd name="connsiteY22" fmla="*/ 63190 h 337100"/>
                  <a:gd name="connsiteX23" fmla="*/ 186781 w 327026"/>
                  <a:gd name="connsiteY23" fmla="*/ 22380 h 337100"/>
                  <a:gd name="connsiteX24" fmla="*/ 160474 w 327026"/>
                  <a:gd name="connsiteY24" fmla="*/ 19747 h 337100"/>
                  <a:gd name="connsiteX25" fmla="*/ 74975 w 327026"/>
                  <a:gd name="connsiteY25" fmla="*/ 48709 h 337100"/>
                  <a:gd name="connsiteX26" fmla="*/ 86814 w 327026"/>
                  <a:gd name="connsiteY26" fmla="*/ 86886 h 337100"/>
                  <a:gd name="connsiteX27" fmla="*/ 53930 w 327026"/>
                  <a:gd name="connsiteY27" fmla="*/ 111899 h 337100"/>
                  <a:gd name="connsiteX28" fmla="*/ 53930 w 327026"/>
                  <a:gd name="connsiteY28" fmla="*/ 140862 h 337100"/>
                  <a:gd name="connsiteX29" fmla="*/ 59191 w 327026"/>
                  <a:gd name="connsiteY29" fmla="*/ 157976 h 337100"/>
                  <a:gd name="connsiteX30" fmla="*/ 21046 w 327026"/>
                  <a:gd name="connsiteY30" fmla="*/ 181672 h 337100"/>
                  <a:gd name="connsiteX31" fmla="*/ 35515 w 327026"/>
                  <a:gd name="connsiteY31" fmla="*/ 227748 h 337100"/>
                  <a:gd name="connsiteX32" fmla="*/ 59191 w 327026"/>
                  <a:gd name="connsiteY32" fmla="*/ 190887 h 337100"/>
                  <a:gd name="connsiteX33" fmla="*/ 89444 w 327026"/>
                  <a:gd name="connsiteY33" fmla="*/ 198786 h 337100"/>
                  <a:gd name="connsiteX34" fmla="*/ 122328 w 327026"/>
                  <a:gd name="connsiteY34" fmla="*/ 215900 h 337100"/>
                  <a:gd name="connsiteX35" fmla="*/ 96021 w 327026"/>
                  <a:gd name="connsiteY35" fmla="*/ 248812 h 337100"/>
                  <a:gd name="connsiteX36" fmla="*/ 86814 w 327026"/>
                  <a:gd name="connsiteY36" fmla="*/ 283040 h 337100"/>
                  <a:gd name="connsiteX37" fmla="*/ 160474 w 327026"/>
                  <a:gd name="connsiteY37" fmla="*/ 304103 h 337100"/>
                  <a:gd name="connsiteX38" fmla="*/ 167051 w 327026"/>
                  <a:gd name="connsiteY38" fmla="*/ 302787 h 337100"/>
                  <a:gd name="connsiteX39" fmla="*/ 170997 w 327026"/>
                  <a:gd name="connsiteY39" fmla="*/ 322534 h 337100"/>
                  <a:gd name="connsiteX40" fmla="*/ 160474 w 327026"/>
                  <a:gd name="connsiteY40" fmla="*/ 323850 h 337100"/>
                  <a:gd name="connsiteX41" fmla="*/ 0 w 327026"/>
                  <a:gd name="connsiteY41" fmla="*/ 161925 h 337100"/>
                  <a:gd name="connsiteX42" fmla="*/ 160474 w 327026"/>
                  <a:gd name="connsiteY42" fmla="*/ 0 h 337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327026" h="337100">
                    <a:moveTo>
                      <a:pt x="157951" y="134938"/>
                    </a:moveTo>
                    <a:cubicBezTo>
                      <a:pt x="157951" y="134938"/>
                      <a:pt x="157951" y="134938"/>
                      <a:pt x="327026" y="239958"/>
                    </a:cubicBezTo>
                    <a:cubicBezTo>
                      <a:pt x="327026" y="239958"/>
                      <a:pt x="327026" y="239958"/>
                      <a:pt x="259660" y="254398"/>
                    </a:cubicBezTo>
                    <a:lnTo>
                      <a:pt x="295325" y="305595"/>
                    </a:lnTo>
                    <a:cubicBezTo>
                      <a:pt x="301929" y="316097"/>
                      <a:pt x="300608" y="327911"/>
                      <a:pt x="292683" y="334475"/>
                    </a:cubicBezTo>
                    <a:cubicBezTo>
                      <a:pt x="283436" y="339726"/>
                      <a:pt x="271548" y="337101"/>
                      <a:pt x="263623" y="326599"/>
                    </a:cubicBezTo>
                    <a:cubicBezTo>
                      <a:pt x="263623" y="326599"/>
                      <a:pt x="263623" y="326599"/>
                      <a:pt x="227959" y="275402"/>
                    </a:cubicBezTo>
                    <a:cubicBezTo>
                      <a:pt x="227959" y="275402"/>
                      <a:pt x="227959" y="275402"/>
                      <a:pt x="192294" y="333162"/>
                    </a:cubicBezTo>
                    <a:cubicBezTo>
                      <a:pt x="192294" y="333162"/>
                      <a:pt x="192294" y="333162"/>
                      <a:pt x="153988" y="137564"/>
                    </a:cubicBezTo>
                    <a:cubicBezTo>
                      <a:pt x="153988" y="137564"/>
                      <a:pt x="153988" y="137564"/>
                      <a:pt x="157951" y="134938"/>
                    </a:cubicBezTo>
                    <a:close/>
                    <a:moveTo>
                      <a:pt x="287448" y="96838"/>
                    </a:moveTo>
                    <a:cubicBezTo>
                      <a:pt x="280879" y="99436"/>
                      <a:pt x="272996" y="103332"/>
                      <a:pt x="270368" y="108528"/>
                    </a:cubicBezTo>
                    <a:cubicBezTo>
                      <a:pt x="265113" y="117620"/>
                      <a:pt x="271682" y="143597"/>
                      <a:pt x="280879" y="150092"/>
                    </a:cubicBezTo>
                    <a:cubicBezTo>
                      <a:pt x="292703" y="159184"/>
                      <a:pt x="299272" y="170873"/>
                      <a:pt x="301899" y="182563"/>
                    </a:cubicBezTo>
                    <a:cubicBezTo>
                      <a:pt x="303213" y="176069"/>
                      <a:pt x="303213" y="168276"/>
                      <a:pt x="303213" y="161781"/>
                    </a:cubicBezTo>
                    <a:cubicBezTo>
                      <a:pt x="303213" y="138402"/>
                      <a:pt x="297958" y="116321"/>
                      <a:pt x="287448" y="96838"/>
                    </a:cubicBezTo>
                    <a:close/>
                    <a:moveTo>
                      <a:pt x="160474" y="0"/>
                    </a:moveTo>
                    <a:cubicBezTo>
                      <a:pt x="249918" y="0"/>
                      <a:pt x="322263" y="72405"/>
                      <a:pt x="322263" y="161925"/>
                    </a:cubicBezTo>
                    <a:cubicBezTo>
                      <a:pt x="322263" y="179039"/>
                      <a:pt x="319632" y="196153"/>
                      <a:pt x="314371" y="211951"/>
                    </a:cubicBezTo>
                    <a:cubicBezTo>
                      <a:pt x="314371" y="211951"/>
                      <a:pt x="314371" y="211951"/>
                      <a:pt x="242026" y="165875"/>
                    </a:cubicBezTo>
                    <a:cubicBezTo>
                      <a:pt x="247288" y="157976"/>
                      <a:pt x="257811" y="147444"/>
                      <a:pt x="259126" y="139545"/>
                    </a:cubicBezTo>
                    <a:cubicBezTo>
                      <a:pt x="260441" y="127697"/>
                      <a:pt x="251234" y="97418"/>
                      <a:pt x="244657" y="94785"/>
                    </a:cubicBezTo>
                    <a:cubicBezTo>
                      <a:pt x="238080" y="90836"/>
                      <a:pt x="218350" y="71089"/>
                      <a:pt x="203881" y="63190"/>
                    </a:cubicBezTo>
                    <a:cubicBezTo>
                      <a:pt x="193358" y="57924"/>
                      <a:pt x="188096" y="36861"/>
                      <a:pt x="186781" y="22380"/>
                    </a:cubicBezTo>
                    <a:cubicBezTo>
                      <a:pt x="177574" y="21063"/>
                      <a:pt x="169681" y="19747"/>
                      <a:pt x="160474" y="19747"/>
                    </a:cubicBezTo>
                    <a:cubicBezTo>
                      <a:pt x="128905" y="19747"/>
                      <a:pt x="98652" y="30279"/>
                      <a:pt x="74975" y="48709"/>
                    </a:cubicBezTo>
                    <a:cubicBezTo>
                      <a:pt x="81552" y="59241"/>
                      <a:pt x="93390" y="78988"/>
                      <a:pt x="86814" y="86886"/>
                    </a:cubicBezTo>
                    <a:cubicBezTo>
                      <a:pt x="78921" y="100051"/>
                      <a:pt x="53930" y="100051"/>
                      <a:pt x="53930" y="111899"/>
                    </a:cubicBezTo>
                    <a:cubicBezTo>
                      <a:pt x="53930" y="123747"/>
                      <a:pt x="52614" y="135596"/>
                      <a:pt x="53930" y="140862"/>
                    </a:cubicBezTo>
                    <a:cubicBezTo>
                      <a:pt x="55245" y="146128"/>
                      <a:pt x="69714" y="150077"/>
                      <a:pt x="59191" y="157976"/>
                    </a:cubicBezTo>
                    <a:cubicBezTo>
                      <a:pt x="52614" y="164558"/>
                      <a:pt x="32884" y="175090"/>
                      <a:pt x="21046" y="181672"/>
                    </a:cubicBezTo>
                    <a:cubicBezTo>
                      <a:pt x="22361" y="197470"/>
                      <a:pt x="27622" y="213267"/>
                      <a:pt x="35515" y="227748"/>
                    </a:cubicBezTo>
                    <a:cubicBezTo>
                      <a:pt x="38145" y="219850"/>
                      <a:pt x="49984" y="192204"/>
                      <a:pt x="59191" y="190887"/>
                    </a:cubicBezTo>
                    <a:cubicBezTo>
                      <a:pt x="69714" y="188254"/>
                      <a:pt x="78921" y="185621"/>
                      <a:pt x="89444" y="198786"/>
                    </a:cubicBezTo>
                    <a:cubicBezTo>
                      <a:pt x="99967" y="211951"/>
                      <a:pt x="114436" y="215900"/>
                      <a:pt x="122328" y="215900"/>
                    </a:cubicBezTo>
                    <a:cubicBezTo>
                      <a:pt x="130220" y="215900"/>
                      <a:pt x="121013" y="243546"/>
                      <a:pt x="96021" y="248812"/>
                    </a:cubicBezTo>
                    <a:cubicBezTo>
                      <a:pt x="72345" y="252761"/>
                      <a:pt x="106544" y="283040"/>
                      <a:pt x="86814" y="283040"/>
                    </a:cubicBezTo>
                    <a:cubicBezTo>
                      <a:pt x="109175" y="296204"/>
                      <a:pt x="134167" y="304103"/>
                      <a:pt x="160474" y="304103"/>
                    </a:cubicBezTo>
                    <a:cubicBezTo>
                      <a:pt x="163105" y="304103"/>
                      <a:pt x="165735" y="302787"/>
                      <a:pt x="167051" y="302787"/>
                    </a:cubicBezTo>
                    <a:cubicBezTo>
                      <a:pt x="167051" y="302787"/>
                      <a:pt x="167051" y="302787"/>
                      <a:pt x="170997" y="322534"/>
                    </a:cubicBezTo>
                    <a:cubicBezTo>
                      <a:pt x="168366" y="322534"/>
                      <a:pt x="164420" y="323850"/>
                      <a:pt x="160474" y="323850"/>
                    </a:cubicBezTo>
                    <a:cubicBezTo>
                      <a:pt x="72345" y="323850"/>
                      <a:pt x="0" y="251445"/>
                      <a:pt x="0" y="161925"/>
                    </a:cubicBezTo>
                    <a:cubicBezTo>
                      <a:pt x="0" y="72405"/>
                      <a:pt x="72345" y="0"/>
                      <a:pt x="16047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1643426" y="2811560"/>
              <a:ext cx="3712889" cy="1203129"/>
              <a:chOff x="874713" y="4207377"/>
              <a:chExt cx="3712889" cy="1203129"/>
            </a:xfrm>
          </p:grpSpPr>
          <p:sp>
            <p:nvSpPr>
              <p:cNvPr id="59" name="文本框 34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60" name="文本框 35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58" name="直接连接符 57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组合 62"/>
          <p:cNvGrpSpPr/>
          <p:nvPr/>
        </p:nvGrpSpPr>
        <p:grpSpPr>
          <a:xfrm>
            <a:off x="6633505" y="4121698"/>
            <a:ext cx="3712889" cy="2090091"/>
            <a:chOff x="1643426" y="1924598"/>
            <a:chExt cx="3712889" cy="2090091"/>
          </a:xfrm>
        </p:grpSpPr>
        <p:grpSp>
          <p:nvGrpSpPr>
            <p:cNvPr id="64" name="组合 63"/>
            <p:cNvGrpSpPr/>
            <p:nvPr/>
          </p:nvGrpSpPr>
          <p:grpSpPr>
            <a:xfrm>
              <a:off x="3122499" y="1924598"/>
              <a:ext cx="754742" cy="754742"/>
              <a:chOff x="1335315" y="2249715"/>
              <a:chExt cx="754742" cy="754742"/>
            </a:xfrm>
          </p:grpSpPr>
          <p:sp>
            <p:nvSpPr>
              <p:cNvPr id="69" name="椭圆 68"/>
              <p:cNvSpPr/>
              <p:nvPr/>
            </p:nvSpPr>
            <p:spPr>
              <a:xfrm>
                <a:off x="1335315" y="2249715"/>
                <a:ext cx="754742" cy="75474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0" name="椭圆 30"/>
              <p:cNvSpPr/>
              <p:nvPr/>
            </p:nvSpPr>
            <p:spPr>
              <a:xfrm>
                <a:off x="1494971" y="2436969"/>
                <a:ext cx="435430" cy="380233"/>
              </a:xfrm>
              <a:custGeom>
                <a:avLst/>
                <a:gdLst>
                  <a:gd name="connsiteX0" fmla="*/ 153417 w 338138"/>
                  <a:gd name="connsiteY0" fmla="*/ 182239 h 295275"/>
                  <a:gd name="connsiteX1" fmla="*/ 158329 w 338138"/>
                  <a:gd name="connsiteY1" fmla="*/ 185510 h 295275"/>
                  <a:gd name="connsiteX2" fmla="*/ 183356 w 338138"/>
                  <a:gd name="connsiteY2" fmla="*/ 190500 h 295275"/>
                  <a:gd name="connsiteX3" fmla="*/ 208382 w 338138"/>
                  <a:gd name="connsiteY3" fmla="*/ 185510 h 295275"/>
                  <a:gd name="connsiteX4" fmla="*/ 213017 w 338138"/>
                  <a:gd name="connsiteY4" fmla="*/ 182424 h 295275"/>
                  <a:gd name="connsiteX5" fmla="*/ 225680 w 338138"/>
                  <a:gd name="connsiteY5" fmla="*/ 185018 h 295275"/>
                  <a:gd name="connsiteX6" fmla="*/ 284893 w 338138"/>
                  <a:gd name="connsiteY6" fmla="*/ 244301 h 295275"/>
                  <a:gd name="connsiteX7" fmla="*/ 287278 w 338138"/>
                  <a:gd name="connsiteY7" fmla="*/ 255971 h 295275"/>
                  <a:gd name="connsiteX8" fmla="*/ 286544 w 338138"/>
                  <a:gd name="connsiteY8" fmla="*/ 255971 h 295275"/>
                  <a:gd name="connsiteX9" fmla="*/ 278606 w 338138"/>
                  <a:gd name="connsiteY9" fmla="*/ 263854 h 295275"/>
                  <a:gd name="connsiteX10" fmla="*/ 286544 w 338138"/>
                  <a:gd name="connsiteY10" fmla="*/ 273050 h 295275"/>
                  <a:gd name="connsiteX11" fmla="*/ 290768 w 338138"/>
                  <a:gd name="connsiteY11" fmla="*/ 273050 h 295275"/>
                  <a:gd name="connsiteX12" fmla="*/ 293688 w 338138"/>
                  <a:gd name="connsiteY12" fmla="*/ 287338 h 295275"/>
                  <a:gd name="connsiteX13" fmla="*/ 285760 w 338138"/>
                  <a:gd name="connsiteY13" fmla="*/ 295275 h 295275"/>
                  <a:gd name="connsiteX14" fmla="*/ 276510 w 338138"/>
                  <a:gd name="connsiteY14" fmla="*/ 287338 h 295275"/>
                  <a:gd name="connsiteX15" fmla="*/ 182696 w 338138"/>
                  <a:gd name="connsiteY15" fmla="*/ 193410 h 295275"/>
                  <a:gd name="connsiteX16" fmla="*/ 88881 w 338138"/>
                  <a:gd name="connsiteY16" fmla="*/ 287338 h 295275"/>
                  <a:gd name="connsiteX17" fmla="*/ 80953 w 338138"/>
                  <a:gd name="connsiteY17" fmla="*/ 295275 h 295275"/>
                  <a:gd name="connsiteX18" fmla="*/ 73025 w 338138"/>
                  <a:gd name="connsiteY18" fmla="*/ 287338 h 295275"/>
                  <a:gd name="connsiteX19" fmla="*/ 77268 w 338138"/>
                  <a:gd name="connsiteY19" fmla="*/ 266075 h 295275"/>
                  <a:gd name="connsiteX20" fmla="*/ 79521 w 338138"/>
                  <a:gd name="connsiteY20" fmla="*/ 263839 h 295275"/>
                  <a:gd name="connsiteX21" fmla="*/ 77977 w 338138"/>
                  <a:gd name="connsiteY21" fmla="*/ 262525 h 295275"/>
                  <a:gd name="connsiteX22" fmla="*/ 81613 w 338138"/>
                  <a:gd name="connsiteY22" fmla="*/ 244301 h 295275"/>
                  <a:gd name="connsiteX23" fmla="*/ 105067 w 338138"/>
                  <a:gd name="connsiteY23" fmla="*/ 208955 h 295275"/>
                  <a:gd name="connsiteX24" fmla="*/ 121487 w 338138"/>
                  <a:gd name="connsiteY24" fmla="*/ 197677 h 295275"/>
                  <a:gd name="connsiteX25" fmla="*/ 131209 w 338138"/>
                  <a:gd name="connsiteY25" fmla="*/ 200672 h 295275"/>
                  <a:gd name="connsiteX26" fmla="*/ 141812 w 338138"/>
                  <a:gd name="connsiteY26" fmla="*/ 196725 h 295275"/>
                  <a:gd name="connsiteX27" fmla="*/ 139161 w 338138"/>
                  <a:gd name="connsiteY27" fmla="*/ 186197 h 295275"/>
                  <a:gd name="connsiteX28" fmla="*/ 138577 w 338138"/>
                  <a:gd name="connsiteY28" fmla="*/ 185939 h 295275"/>
                  <a:gd name="connsiteX29" fmla="*/ 139917 w 338138"/>
                  <a:gd name="connsiteY29" fmla="*/ 185018 h 295275"/>
                  <a:gd name="connsiteX30" fmla="*/ 120516 w 338138"/>
                  <a:gd name="connsiteY30" fmla="*/ 177954 h 295275"/>
                  <a:gd name="connsiteX31" fmla="*/ 138577 w 338138"/>
                  <a:gd name="connsiteY31" fmla="*/ 185939 h 295275"/>
                  <a:gd name="connsiteX32" fmla="*/ 121487 w 338138"/>
                  <a:gd name="connsiteY32" fmla="*/ 197677 h 295275"/>
                  <a:gd name="connsiteX33" fmla="*/ 92774 w 338138"/>
                  <a:gd name="connsiteY33" fmla="*/ 188829 h 295275"/>
                  <a:gd name="connsiteX34" fmla="*/ 17229 w 338138"/>
                  <a:gd name="connsiteY34" fmla="*/ 255943 h 295275"/>
                  <a:gd name="connsiteX35" fmla="*/ 70243 w 338138"/>
                  <a:gd name="connsiteY35" fmla="*/ 255943 h 295275"/>
                  <a:gd name="connsiteX36" fmla="*/ 77977 w 338138"/>
                  <a:gd name="connsiteY36" fmla="*/ 262525 h 295275"/>
                  <a:gd name="connsiteX37" fmla="*/ 77268 w 338138"/>
                  <a:gd name="connsiteY37" fmla="*/ 266075 h 295275"/>
                  <a:gd name="connsiteX38" fmla="*/ 70243 w 338138"/>
                  <a:gd name="connsiteY38" fmla="*/ 273050 h 295275"/>
                  <a:gd name="connsiteX39" fmla="*/ 7952 w 338138"/>
                  <a:gd name="connsiteY39" fmla="*/ 273050 h 295275"/>
                  <a:gd name="connsiteX40" fmla="*/ 0 w 338138"/>
                  <a:gd name="connsiteY40" fmla="*/ 263839 h 295275"/>
                  <a:gd name="connsiteX41" fmla="*/ 55913 w 338138"/>
                  <a:gd name="connsiteY41" fmla="*/ 180008 h 295275"/>
                  <a:gd name="connsiteX42" fmla="*/ 63954 w 338138"/>
                  <a:gd name="connsiteY42" fmla="*/ 178487 h 295275"/>
                  <a:gd name="connsiteX43" fmla="*/ 70942 w 338138"/>
                  <a:gd name="connsiteY43" fmla="*/ 183150 h 295275"/>
                  <a:gd name="connsiteX44" fmla="*/ 92198 w 338138"/>
                  <a:gd name="connsiteY44" fmla="*/ 187325 h 295275"/>
                  <a:gd name="connsiteX45" fmla="*/ 117104 w 338138"/>
                  <a:gd name="connsiteY45" fmla="*/ 180908 h 295275"/>
                  <a:gd name="connsiteX46" fmla="*/ 242887 w 338138"/>
                  <a:gd name="connsiteY46" fmla="*/ 82550 h 295275"/>
                  <a:gd name="connsiteX47" fmla="*/ 299773 w 338138"/>
                  <a:gd name="connsiteY47" fmla="*/ 137730 h 295275"/>
                  <a:gd name="connsiteX48" fmla="*/ 278606 w 338138"/>
                  <a:gd name="connsiteY48" fmla="*/ 179771 h 295275"/>
                  <a:gd name="connsiteX49" fmla="*/ 338138 w 338138"/>
                  <a:gd name="connsiteY49" fmla="*/ 263854 h 295275"/>
                  <a:gd name="connsiteX50" fmla="*/ 330201 w 338138"/>
                  <a:gd name="connsiteY50" fmla="*/ 273050 h 295275"/>
                  <a:gd name="connsiteX51" fmla="*/ 292001 w 338138"/>
                  <a:gd name="connsiteY51" fmla="*/ 273050 h 295275"/>
                  <a:gd name="connsiteX52" fmla="*/ 290768 w 338138"/>
                  <a:gd name="connsiteY52" fmla="*/ 273050 h 295275"/>
                  <a:gd name="connsiteX53" fmla="*/ 287278 w 338138"/>
                  <a:gd name="connsiteY53" fmla="*/ 255971 h 295275"/>
                  <a:gd name="connsiteX54" fmla="*/ 306429 w 338138"/>
                  <a:gd name="connsiteY54" fmla="*/ 255971 h 295275"/>
                  <a:gd name="connsiteX55" fmla="*/ 320940 w 338138"/>
                  <a:gd name="connsiteY55" fmla="*/ 255971 h 295275"/>
                  <a:gd name="connsiteX56" fmla="*/ 253471 w 338138"/>
                  <a:gd name="connsiteY56" fmla="*/ 190281 h 295275"/>
                  <a:gd name="connsiteX57" fmla="*/ 245533 w 338138"/>
                  <a:gd name="connsiteY57" fmla="*/ 182399 h 295275"/>
                  <a:gd name="connsiteX58" fmla="*/ 252148 w 338138"/>
                  <a:gd name="connsiteY58" fmla="*/ 174516 h 295275"/>
                  <a:gd name="connsiteX59" fmla="*/ 283898 w 338138"/>
                  <a:gd name="connsiteY59" fmla="*/ 137730 h 295275"/>
                  <a:gd name="connsiteX60" fmla="*/ 242887 w 338138"/>
                  <a:gd name="connsiteY60" fmla="*/ 98316 h 295275"/>
                  <a:gd name="connsiteX61" fmla="*/ 234950 w 338138"/>
                  <a:gd name="connsiteY61" fmla="*/ 90433 h 295275"/>
                  <a:gd name="connsiteX62" fmla="*/ 242887 w 338138"/>
                  <a:gd name="connsiteY62" fmla="*/ 82550 h 295275"/>
                  <a:gd name="connsiteX63" fmla="*/ 182562 w 338138"/>
                  <a:gd name="connsiteY63" fmla="*/ 79375 h 295275"/>
                  <a:gd name="connsiteX64" fmla="*/ 134937 w 338138"/>
                  <a:gd name="connsiteY64" fmla="*/ 127000 h 295275"/>
                  <a:gd name="connsiteX65" fmla="*/ 182562 w 338138"/>
                  <a:gd name="connsiteY65" fmla="*/ 174625 h 295275"/>
                  <a:gd name="connsiteX66" fmla="*/ 230187 w 338138"/>
                  <a:gd name="connsiteY66" fmla="*/ 127000 h 295275"/>
                  <a:gd name="connsiteX67" fmla="*/ 182562 w 338138"/>
                  <a:gd name="connsiteY67" fmla="*/ 79375 h 295275"/>
                  <a:gd name="connsiteX68" fmla="*/ 92198 w 338138"/>
                  <a:gd name="connsiteY68" fmla="*/ 79375 h 295275"/>
                  <a:gd name="connsiteX69" fmla="*/ 112815 w 338138"/>
                  <a:gd name="connsiteY69" fmla="*/ 83325 h 295275"/>
                  <a:gd name="connsiteX70" fmla="*/ 129438 w 338138"/>
                  <a:gd name="connsiteY70" fmla="*/ 94484 h 295275"/>
                  <a:gd name="connsiteX71" fmla="*/ 124114 w 338138"/>
                  <a:gd name="connsiteY71" fmla="*/ 102283 h 295275"/>
                  <a:gd name="connsiteX72" fmla="*/ 123146 w 338138"/>
                  <a:gd name="connsiteY72" fmla="*/ 107021 h 295275"/>
                  <a:gd name="connsiteX73" fmla="*/ 118588 w 338138"/>
                  <a:gd name="connsiteY73" fmla="*/ 107021 h 295275"/>
                  <a:gd name="connsiteX74" fmla="*/ 92198 w 338138"/>
                  <a:gd name="connsiteY74" fmla="*/ 95173 h 295275"/>
                  <a:gd name="connsiteX75" fmla="*/ 53934 w 338138"/>
                  <a:gd name="connsiteY75" fmla="*/ 133350 h 295275"/>
                  <a:gd name="connsiteX76" fmla="*/ 92198 w 338138"/>
                  <a:gd name="connsiteY76" fmla="*/ 171528 h 295275"/>
                  <a:gd name="connsiteX77" fmla="*/ 123866 w 338138"/>
                  <a:gd name="connsiteY77" fmla="*/ 154414 h 295275"/>
                  <a:gd name="connsiteX78" fmla="*/ 125791 w 338138"/>
                  <a:gd name="connsiteY78" fmla="*/ 154174 h 295275"/>
                  <a:gd name="connsiteX79" fmla="*/ 134034 w 338138"/>
                  <a:gd name="connsiteY79" fmla="*/ 166249 h 295275"/>
                  <a:gd name="connsiteX80" fmla="*/ 120516 w 338138"/>
                  <a:gd name="connsiteY80" fmla="*/ 177954 h 295275"/>
                  <a:gd name="connsiteX81" fmla="*/ 116465 w 338138"/>
                  <a:gd name="connsiteY81" fmla="*/ 176163 h 295275"/>
                  <a:gd name="connsiteX82" fmla="*/ 92774 w 338138"/>
                  <a:gd name="connsiteY82" fmla="*/ 173037 h 295275"/>
                  <a:gd name="connsiteX83" fmla="*/ 63954 w 338138"/>
                  <a:gd name="connsiteY83" fmla="*/ 178487 h 295275"/>
                  <a:gd name="connsiteX84" fmla="*/ 53769 w 338138"/>
                  <a:gd name="connsiteY84" fmla="*/ 171692 h 295275"/>
                  <a:gd name="connsiteX85" fmla="*/ 38100 w 338138"/>
                  <a:gd name="connsiteY85" fmla="*/ 133350 h 295275"/>
                  <a:gd name="connsiteX86" fmla="*/ 92198 w 338138"/>
                  <a:gd name="connsiteY86" fmla="*/ 79375 h 295275"/>
                  <a:gd name="connsiteX87" fmla="*/ 183356 w 338138"/>
                  <a:gd name="connsiteY87" fmla="*/ 63500 h 295275"/>
                  <a:gd name="connsiteX88" fmla="*/ 247650 w 338138"/>
                  <a:gd name="connsiteY88" fmla="*/ 127000 h 295275"/>
                  <a:gd name="connsiteX89" fmla="*/ 228819 w 338138"/>
                  <a:gd name="connsiteY89" fmla="*/ 171902 h 295275"/>
                  <a:gd name="connsiteX90" fmla="*/ 213017 w 338138"/>
                  <a:gd name="connsiteY90" fmla="*/ 182424 h 295275"/>
                  <a:gd name="connsiteX91" fmla="*/ 182696 w 338138"/>
                  <a:gd name="connsiteY91" fmla="*/ 176212 h 295275"/>
                  <a:gd name="connsiteX92" fmla="*/ 153417 w 338138"/>
                  <a:gd name="connsiteY92" fmla="*/ 182239 h 295275"/>
                  <a:gd name="connsiteX93" fmla="*/ 137893 w 338138"/>
                  <a:gd name="connsiteY93" fmla="*/ 171902 h 295275"/>
                  <a:gd name="connsiteX94" fmla="*/ 134034 w 338138"/>
                  <a:gd name="connsiteY94" fmla="*/ 166249 h 295275"/>
                  <a:gd name="connsiteX95" fmla="*/ 137061 w 338138"/>
                  <a:gd name="connsiteY95" fmla="*/ 163629 h 295275"/>
                  <a:gd name="connsiteX96" fmla="*/ 134422 w 338138"/>
                  <a:gd name="connsiteY96" fmla="*/ 153097 h 295275"/>
                  <a:gd name="connsiteX97" fmla="*/ 125791 w 338138"/>
                  <a:gd name="connsiteY97" fmla="*/ 154174 h 295275"/>
                  <a:gd name="connsiteX98" fmla="*/ 124114 w 338138"/>
                  <a:gd name="connsiteY98" fmla="*/ 151717 h 295275"/>
                  <a:gd name="connsiteX99" fmla="*/ 119062 w 338138"/>
                  <a:gd name="connsiteY99" fmla="*/ 127000 h 295275"/>
                  <a:gd name="connsiteX100" fmla="*/ 123146 w 338138"/>
                  <a:gd name="connsiteY100" fmla="*/ 107021 h 295275"/>
                  <a:gd name="connsiteX101" fmla="*/ 130463 w 338138"/>
                  <a:gd name="connsiteY101" fmla="*/ 107021 h 295275"/>
                  <a:gd name="connsiteX102" fmla="*/ 130463 w 338138"/>
                  <a:gd name="connsiteY102" fmla="*/ 95173 h 295275"/>
                  <a:gd name="connsiteX103" fmla="*/ 129438 w 338138"/>
                  <a:gd name="connsiteY103" fmla="*/ 94484 h 295275"/>
                  <a:gd name="connsiteX104" fmla="*/ 137893 w 338138"/>
                  <a:gd name="connsiteY104" fmla="*/ 82099 h 295275"/>
                  <a:gd name="connsiteX105" fmla="*/ 183356 w 338138"/>
                  <a:gd name="connsiteY105" fmla="*/ 63500 h 295275"/>
                  <a:gd name="connsiteX106" fmla="*/ 284162 w 338138"/>
                  <a:gd name="connsiteY106" fmla="*/ 36513 h 295275"/>
                  <a:gd name="connsiteX107" fmla="*/ 300037 w 338138"/>
                  <a:gd name="connsiteY107" fmla="*/ 36513 h 295275"/>
                  <a:gd name="connsiteX108" fmla="*/ 300037 w 338138"/>
                  <a:gd name="connsiteY108" fmla="*/ 46752 h 295275"/>
                  <a:gd name="connsiteX109" fmla="*/ 300037 w 338138"/>
                  <a:gd name="connsiteY109" fmla="*/ 52282 h 295275"/>
                  <a:gd name="connsiteX110" fmla="*/ 292100 w 338138"/>
                  <a:gd name="connsiteY110" fmla="*/ 60325 h 295275"/>
                  <a:gd name="connsiteX111" fmla="*/ 284162 w 338138"/>
                  <a:gd name="connsiteY111" fmla="*/ 52282 h 295275"/>
                  <a:gd name="connsiteX112" fmla="*/ 300037 w 338138"/>
                  <a:gd name="connsiteY112" fmla="*/ 19050 h 295275"/>
                  <a:gd name="connsiteX113" fmla="*/ 302507 w 338138"/>
                  <a:gd name="connsiteY113" fmla="*/ 19050 h 295275"/>
                  <a:gd name="connsiteX114" fmla="*/ 307869 w 338138"/>
                  <a:gd name="connsiteY114" fmla="*/ 19050 h 295275"/>
                  <a:gd name="connsiteX115" fmla="*/ 315912 w 338138"/>
                  <a:gd name="connsiteY115" fmla="*/ 28453 h 295275"/>
                  <a:gd name="connsiteX116" fmla="*/ 307869 w 338138"/>
                  <a:gd name="connsiteY116" fmla="*/ 36513 h 295275"/>
                  <a:gd name="connsiteX117" fmla="*/ 300037 w 338138"/>
                  <a:gd name="connsiteY117" fmla="*/ 36513 h 295275"/>
                  <a:gd name="connsiteX118" fmla="*/ 300037 w 338138"/>
                  <a:gd name="connsiteY118" fmla="*/ 33619 h 295275"/>
                  <a:gd name="connsiteX119" fmla="*/ 264971 w 338138"/>
                  <a:gd name="connsiteY119" fmla="*/ 19050 h 295275"/>
                  <a:gd name="connsiteX120" fmla="*/ 284162 w 338138"/>
                  <a:gd name="connsiteY120" fmla="*/ 19050 h 295275"/>
                  <a:gd name="connsiteX121" fmla="*/ 284162 w 338138"/>
                  <a:gd name="connsiteY121" fmla="*/ 26707 h 295275"/>
                  <a:gd name="connsiteX122" fmla="*/ 284162 w 338138"/>
                  <a:gd name="connsiteY122" fmla="*/ 36513 h 295275"/>
                  <a:gd name="connsiteX123" fmla="*/ 283068 w 338138"/>
                  <a:gd name="connsiteY123" fmla="*/ 36513 h 295275"/>
                  <a:gd name="connsiteX124" fmla="*/ 264971 w 338138"/>
                  <a:gd name="connsiteY124" fmla="*/ 36513 h 295275"/>
                  <a:gd name="connsiteX125" fmla="*/ 255587 w 338138"/>
                  <a:gd name="connsiteY125" fmla="*/ 28453 h 295275"/>
                  <a:gd name="connsiteX126" fmla="*/ 264971 w 338138"/>
                  <a:gd name="connsiteY126" fmla="*/ 19050 h 295275"/>
                  <a:gd name="connsiteX127" fmla="*/ 292100 w 338138"/>
                  <a:gd name="connsiteY127" fmla="*/ 0 h 295275"/>
                  <a:gd name="connsiteX128" fmla="*/ 300037 w 338138"/>
                  <a:gd name="connsiteY128" fmla="*/ 8044 h 295275"/>
                  <a:gd name="connsiteX129" fmla="*/ 300037 w 338138"/>
                  <a:gd name="connsiteY129" fmla="*/ 19050 h 295275"/>
                  <a:gd name="connsiteX130" fmla="*/ 289771 w 338138"/>
                  <a:gd name="connsiteY130" fmla="*/ 19050 h 295275"/>
                  <a:gd name="connsiteX131" fmla="*/ 284162 w 338138"/>
                  <a:gd name="connsiteY131" fmla="*/ 19050 h 295275"/>
                  <a:gd name="connsiteX132" fmla="*/ 284162 w 338138"/>
                  <a:gd name="connsiteY132" fmla="*/ 13574 h 295275"/>
                  <a:gd name="connsiteX133" fmla="*/ 284162 w 338138"/>
                  <a:gd name="connsiteY133" fmla="*/ 8044 h 295275"/>
                  <a:gd name="connsiteX134" fmla="*/ 292100 w 338138"/>
                  <a:gd name="connsiteY134" fmla="*/ 0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38138" h="295275">
                    <a:moveTo>
                      <a:pt x="153417" y="182239"/>
                    </a:moveTo>
                    <a:lnTo>
                      <a:pt x="158329" y="185510"/>
                    </a:lnTo>
                    <a:cubicBezTo>
                      <a:pt x="166022" y="188723"/>
                      <a:pt x="174479" y="190500"/>
                      <a:pt x="183356" y="190500"/>
                    </a:cubicBezTo>
                    <a:cubicBezTo>
                      <a:pt x="192233" y="190500"/>
                      <a:pt x="200690" y="188723"/>
                      <a:pt x="208382" y="185510"/>
                    </a:cubicBezTo>
                    <a:lnTo>
                      <a:pt x="213017" y="182424"/>
                    </a:lnTo>
                    <a:lnTo>
                      <a:pt x="225680" y="185018"/>
                    </a:lnTo>
                    <a:cubicBezTo>
                      <a:pt x="252189" y="196345"/>
                      <a:pt x="273579" y="217760"/>
                      <a:pt x="284893" y="244301"/>
                    </a:cubicBezTo>
                    <a:lnTo>
                      <a:pt x="287278" y="255971"/>
                    </a:lnTo>
                    <a:lnTo>
                      <a:pt x="286544" y="255971"/>
                    </a:lnTo>
                    <a:cubicBezTo>
                      <a:pt x="282575" y="255971"/>
                      <a:pt x="278606" y="259912"/>
                      <a:pt x="278606" y="263854"/>
                    </a:cubicBezTo>
                    <a:cubicBezTo>
                      <a:pt x="278606" y="269109"/>
                      <a:pt x="282575" y="273050"/>
                      <a:pt x="286544" y="273050"/>
                    </a:cubicBezTo>
                    <a:lnTo>
                      <a:pt x="290768" y="273050"/>
                    </a:lnTo>
                    <a:lnTo>
                      <a:pt x="293688" y="287338"/>
                    </a:lnTo>
                    <a:cubicBezTo>
                      <a:pt x="293688" y="291306"/>
                      <a:pt x="289724" y="295275"/>
                      <a:pt x="285760" y="295275"/>
                    </a:cubicBezTo>
                    <a:cubicBezTo>
                      <a:pt x="280474" y="295275"/>
                      <a:pt x="276510" y="291306"/>
                      <a:pt x="276510" y="287338"/>
                    </a:cubicBezTo>
                    <a:cubicBezTo>
                      <a:pt x="276510" y="235744"/>
                      <a:pt x="235549" y="193410"/>
                      <a:pt x="182696" y="193410"/>
                    </a:cubicBezTo>
                    <a:cubicBezTo>
                      <a:pt x="131164" y="193410"/>
                      <a:pt x="88881" y="235744"/>
                      <a:pt x="88881" y="287338"/>
                    </a:cubicBezTo>
                    <a:cubicBezTo>
                      <a:pt x="88881" y="291306"/>
                      <a:pt x="86238" y="295275"/>
                      <a:pt x="80953" y="295275"/>
                    </a:cubicBezTo>
                    <a:cubicBezTo>
                      <a:pt x="76989" y="295275"/>
                      <a:pt x="73025" y="291306"/>
                      <a:pt x="73025" y="287338"/>
                    </a:cubicBezTo>
                    <a:lnTo>
                      <a:pt x="77268" y="266075"/>
                    </a:lnTo>
                    <a:lnTo>
                      <a:pt x="79521" y="263839"/>
                    </a:lnTo>
                    <a:lnTo>
                      <a:pt x="77977" y="262525"/>
                    </a:lnTo>
                    <a:lnTo>
                      <a:pt x="81613" y="244301"/>
                    </a:lnTo>
                    <a:cubicBezTo>
                      <a:pt x="87147" y="231031"/>
                      <a:pt x="95157" y="219042"/>
                      <a:pt x="105067" y="208955"/>
                    </a:cubicBezTo>
                    <a:lnTo>
                      <a:pt x="121487" y="197677"/>
                    </a:lnTo>
                    <a:lnTo>
                      <a:pt x="131209" y="200672"/>
                    </a:lnTo>
                    <a:cubicBezTo>
                      <a:pt x="135185" y="201988"/>
                      <a:pt x="140487" y="200672"/>
                      <a:pt x="141812" y="196725"/>
                    </a:cubicBezTo>
                    <a:cubicBezTo>
                      <a:pt x="144463" y="192777"/>
                      <a:pt x="143137" y="188829"/>
                      <a:pt x="139161" y="186197"/>
                    </a:cubicBezTo>
                    <a:lnTo>
                      <a:pt x="138577" y="185939"/>
                    </a:lnTo>
                    <a:lnTo>
                      <a:pt x="139917" y="185018"/>
                    </a:lnTo>
                    <a:close/>
                    <a:moveTo>
                      <a:pt x="120516" y="177954"/>
                    </a:moveTo>
                    <a:lnTo>
                      <a:pt x="138577" y="185939"/>
                    </a:lnTo>
                    <a:lnTo>
                      <a:pt x="121487" y="197677"/>
                    </a:lnTo>
                    <a:lnTo>
                      <a:pt x="92774" y="188829"/>
                    </a:lnTo>
                    <a:cubicBezTo>
                      <a:pt x="51688" y="188829"/>
                      <a:pt x="19880" y="217780"/>
                      <a:pt x="17229" y="255943"/>
                    </a:cubicBezTo>
                    <a:cubicBezTo>
                      <a:pt x="70243" y="255943"/>
                      <a:pt x="70243" y="255943"/>
                      <a:pt x="70243" y="255943"/>
                    </a:cubicBezTo>
                    <a:lnTo>
                      <a:pt x="77977" y="262525"/>
                    </a:lnTo>
                    <a:lnTo>
                      <a:pt x="77268" y="266075"/>
                    </a:lnTo>
                    <a:lnTo>
                      <a:pt x="70243" y="273050"/>
                    </a:lnTo>
                    <a:cubicBezTo>
                      <a:pt x="7952" y="273050"/>
                      <a:pt x="7952" y="273050"/>
                      <a:pt x="7952" y="273050"/>
                    </a:cubicBezTo>
                    <a:cubicBezTo>
                      <a:pt x="3976" y="273050"/>
                      <a:pt x="0" y="269102"/>
                      <a:pt x="0" y="263839"/>
                    </a:cubicBezTo>
                    <a:cubicBezTo>
                      <a:pt x="0" y="225347"/>
                      <a:pt x="22365" y="193517"/>
                      <a:pt x="55913" y="180008"/>
                    </a:cubicBezTo>
                    <a:lnTo>
                      <a:pt x="63954" y="178487"/>
                    </a:lnTo>
                    <a:lnTo>
                      <a:pt x="70942" y="183150"/>
                    </a:lnTo>
                    <a:cubicBezTo>
                      <a:pt x="77437" y="185844"/>
                      <a:pt x="84611" y="187325"/>
                      <a:pt x="92198" y="187325"/>
                    </a:cubicBezTo>
                    <a:cubicBezTo>
                      <a:pt x="100775" y="187325"/>
                      <a:pt x="109352" y="185022"/>
                      <a:pt x="117104" y="180908"/>
                    </a:cubicBezTo>
                    <a:close/>
                    <a:moveTo>
                      <a:pt x="242887" y="82550"/>
                    </a:moveTo>
                    <a:cubicBezTo>
                      <a:pt x="273315" y="82550"/>
                      <a:pt x="299773" y="108826"/>
                      <a:pt x="299773" y="137730"/>
                    </a:cubicBezTo>
                    <a:cubicBezTo>
                      <a:pt x="299773" y="154809"/>
                      <a:pt x="291836" y="169261"/>
                      <a:pt x="278606" y="179771"/>
                    </a:cubicBezTo>
                    <a:cubicBezTo>
                      <a:pt x="314326" y="192909"/>
                      <a:pt x="338138" y="225754"/>
                      <a:pt x="338138" y="263854"/>
                    </a:cubicBezTo>
                    <a:cubicBezTo>
                      <a:pt x="338138" y="269109"/>
                      <a:pt x="334169" y="273050"/>
                      <a:pt x="330201" y="273050"/>
                    </a:cubicBezTo>
                    <a:cubicBezTo>
                      <a:pt x="308373" y="273050"/>
                      <a:pt x="297458" y="273050"/>
                      <a:pt x="292001" y="273050"/>
                    </a:cubicBezTo>
                    <a:lnTo>
                      <a:pt x="290768" y="273050"/>
                    </a:lnTo>
                    <a:lnTo>
                      <a:pt x="287278" y="255971"/>
                    </a:lnTo>
                    <a:lnTo>
                      <a:pt x="306429" y="255971"/>
                    </a:lnTo>
                    <a:cubicBezTo>
                      <a:pt x="320940" y="255971"/>
                      <a:pt x="320940" y="255971"/>
                      <a:pt x="320940" y="255971"/>
                    </a:cubicBezTo>
                    <a:cubicBezTo>
                      <a:pt x="318294" y="221812"/>
                      <a:pt x="289190" y="194223"/>
                      <a:pt x="253471" y="190281"/>
                    </a:cubicBezTo>
                    <a:cubicBezTo>
                      <a:pt x="249502" y="190281"/>
                      <a:pt x="246856" y="186340"/>
                      <a:pt x="245533" y="182399"/>
                    </a:cubicBezTo>
                    <a:cubicBezTo>
                      <a:pt x="245533" y="178457"/>
                      <a:pt x="248179" y="174516"/>
                      <a:pt x="252148" y="174516"/>
                    </a:cubicBezTo>
                    <a:cubicBezTo>
                      <a:pt x="270669" y="170574"/>
                      <a:pt x="283898" y="156123"/>
                      <a:pt x="283898" y="137730"/>
                    </a:cubicBezTo>
                    <a:cubicBezTo>
                      <a:pt x="283898" y="116709"/>
                      <a:pt x="264054" y="98316"/>
                      <a:pt x="242887" y="98316"/>
                    </a:cubicBezTo>
                    <a:cubicBezTo>
                      <a:pt x="237596" y="98316"/>
                      <a:pt x="234950" y="94374"/>
                      <a:pt x="234950" y="90433"/>
                    </a:cubicBezTo>
                    <a:cubicBezTo>
                      <a:pt x="234950" y="86492"/>
                      <a:pt x="237596" y="82550"/>
                      <a:pt x="242887" y="82550"/>
                    </a:cubicBezTo>
                    <a:close/>
                    <a:moveTo>
                      <a:pt x="182562" y="79375"/>
                    </a:moveTo>
                    <a:cubicBezTo>
                      <a:pt x="156259" y="79375"/>
                      <a:pt x="134937" y="100697"/>
                      <a:pt x="134937" y="127000"/>
                    </a:cubicBezTo>
                    <a:cubicBezTo>
                      <a:pt x="134937" y="153303"/>
                      <a:pt x="156259" y="174625"/>
                      <a:pt x="182562" y="174625"/>
                    </a:cubicBezTo>
                    <a:cubicBezTo>
                      <a:pt x="208865" y="174625"/>
                      <a:pt x="230187" y="153303"/>
                      <a:pt x="230187" y="127000"/>
                    </a:cubicBezTo>
                    <a:cubicBezTo>
                      <a:pt x="230187" y="100697"/>
                      <a:pt x="208865" y="79375"/>
                      <a:pt x="182562" y="79375"/>
                    </a:cubicBezTo>
                    <a:close/>
                    <a:moveTo>
                      <a:pt x="92198" y="79375"/>
                    </a:moveTo>
                    <a:cubicBezTo>
                      <a:pt x="99456" y="79375"/>
                      <a:pt x="106383" y="80692"/>
                      <a:pt x="112815" y="83325"/>
                    </a:cubicBezTo>
                    <a:lnTo>
                      <a:pt x="129438" y="94484"/>
                    </a:lnTo>
                    <a:lnTo>
                      <a:pt x="124114" y="102283"/>
                    </a:lnTo>
                    <a:lnTo>
                      <a:pt x="123146" y="107021"/>
                    </a:lnTo>
                    <a:lnTo>
                      <a:pt x="118588" y="107021"/>
                    </a:lnTo>
                    <a:cubicBezTo>
                      <a:pt x="111991" y="99122"/>
                      <a:pt x="102754" y="95173"/>
                      <a:pt x="92198" y="95173"/>
                    </a:cubicBezTo>
                    <a:cubicBezTo>
                      <a:pt x="71087" y="95173"/>
                      <a:pt x="53934" y="112287"/>
                      <a:pt x="53934" y="133350"/>
                    </a:cubicBezTo>
                    <a:cubicBezTo>
                      <a:pt x="53934" y="154414"/>
                      <a:pt x="71087" y="171528"/>
                      <a:pt x="92198" y="171528"/>
                    </a:cubicBezTo>
                    <a:cubicBezTo>
                      <a:pt x="104074" y="171528"/>
                      <a:pt x="115949" y="164945"/>
                      <a:pt x="123866" y="154414"/>
                    </a:cubicBezTo>
                    <a:lnTo>
                      <a:pt x="125791" y="154174"/>
                    </a:lnTo>
                    <a:lnTo>
                      <a:pt x="134034" y="166249"/>
                    </a:lnTo>
                    <a:lnTo>
                      <a:pt x="120516" y="177954"/>
                    </a:lnTo>
                    <a:lnTo>
                      <a:pt x="116465" y="176163"/>
                    </a:lnTo>
                    <a:cubicBezTo>
                      <a:pt x="108678" y="174024"/>
                      <a:pt x="100726" y="173037"/>
                      <a:pt x="92774" y="173037"/>
                    </a:cubicBezTo>
                    <a:lnTo>
                      <a:pt x="63954" y="178487"/>
                    </a:lnTo>
                    <a:lnTo>
                      <a:pt x="53769" y="171692"/>
                    </a:lnTo>
                    <a:cubicBezTo>
                      <a:pt x="44037" y="161983"/>
                      <a:pt x="38100" y="148490"/>
                      <a:pt x="38100" y="133350"/>
                    </a:cubicBezTo>
                    <a:cubicBezTo>
                      <a:pt x="38100" y="103072"/>
                      <a:pt x="61850" y="79375"/>
                      <a:pt x="92198" y="79375"/>
                    </a:cubicBezTo>
                    <a:close/>
                    <a:moveTo>
                      <a:pt x="183356" y="63500"/>
                    </a:moveTo>
                    <a:cubicBezTo>
                      <a:pt x="218865" y="63500"/>
                      <a:pt x="247650" y="91930"/>
                      <a:pt x="247650" y="127000"/>
                    </a:cubicBezTo>
                    <a:cubicBezTo>
                      <a:pt x="247650" y="144535"/>
                      <a:pt x="240454" y="160410"/>
                      <a:pt x="228819" y="171902"/>
                    </a:cubicBezTo>
                    <a:lnTo>
                      <a:pt x="213017" y="182424"/>
                    </a:lnTo>
                    <a:lnTo>
                      <a:pt x="182696" y="176212"/>
                    </a:lnTo>
                    <a:lnTo>
                      <a:pt x="153417" y="182239"/>
                    </a:lnTo>
                    <a:lnTo>
                      <a:pt x="137893" y="171902"/>
                    </a:lnTo>
                    <a:lnTo>
                      <a:pt x="134034" y="166249"/>
                    </a:lnTo>
                    <a:lnTo>
                      <a:pt x="137061" y="163629"/>
                    </a:lnTo>
                    <a:cubicBezTo>
                      <a:pt x="139700" y="160996"/>
                      <a:pt x="138380" y="155730"/>
                      <a:pt x="134422" y="153097"/>
                    </a:cubicBezTo>
                    <a:lnTo>
                      <a:pt x="125791" y="154174"/>
                    </a:lnTo>
                    <a:lnTo>
                      <a:pt x="124114" y="151717"/>
                    </a:lnTo>
                    <a:cubicBezTo>
                      <a:pt x="120861" y="144120"/>
                      <a:pt x="119062" y="135768"/>
                      <a:pt x="119062" y="127000"/>
                    </a:cubicBezTo>
                    <a:lnTo>
                      <a:pt x="123146" y="107021"/>
                    </a:lnTo>
                    <a:lnTo>
                      <a:pt x="130463" y="107021"/>
                    </a:lnTo>
                    <a:cubicBezTo>
                      <a:pt x="133102" y="103072"/>
                      <a:pt x="133102" y="97806"/>
                      <a:pt x="130463" y="95173"/>
                    </a:cubicBezTo>
                    <a:lnTo>
                      <a:pt x="129438" y="94484"/>
                    </a:lnTo>
                    <a:lnTo>
                      <a:pt x="137893" y="82099"/>
                    </a:lnTo>
                    <a:cubicBezTo>
                      <a:pt x="149528" y="70608"/>
                      <a:pt x="165601" y="63500"/>
                      <a:pt x="183356" y="63500"/>
                    </a:cubicBezTo>
                    <a:close/>
                    <a:moveTo>
                      <a:pt x="284162" y="36513"/>
                    </a:moveTo>
                    <a:lnTo>
                      <a:pt x="300037" y="36513"/>
                    </a:lnTo>
                    <a:lnTo>
                      <a:pt x="300037" y="46752"/>
                    </a:lnTo>
                    <a:cubicBezTo>
                      <a:pt x="300037" y="52282"/>
                      <a:pt x="300037" y="52282"/>
                      <a:pt x="300037" y="52282"/>
                    </a:cubicBezTo>
                    <a:cubicBezTo>
                      <a:pt x="300037" y="56304"/>
                      <a:pt x="296068" y="60325"/>
                      <a:pt x="292100" y="60325"/>
                    </a:cubicBezTo>
                    <a:cubicBezTo>
                      <a:pt x="286808" y="60325"/>
                      <a:pt x="284162" y="56304"/>
                      <a:pt x="284162" y="52282"/>
                    </a:cubicBezTo>
                    <a:close/>
                    <a:moveTo>
                      <a:pt x="300037" y="19050"/>
                    </a:moveTo>
                    <a:lnTo>
                      <a:pt x="302507" y="19050"/>
                    </a:lnTo>
                    <a:cubicBezTo>
                      <a:pt x="307869" y="19050"/>
                      <a:pt x="307869" y="19050"/>
                      <a:pt x="307869" y="19050"/>
                    </a:cubicBezTo>
                    <a:cubicBezTo>
                      <a:pt x="313231" y="19050"/>
                      <a:pt x="315912" y="23080"/>
                      <a:pt x="315912" y="28453"/>
                    </a:cubicBezTo>
                    <a:cubicBezTo>
                      <a:pt x="315912" y="32483"/>
                      <a:pt x="313231" y="36513"/>
                      <a:pt x="307869" y="36513"/>
                    </a:cubicBezTo>
                    <a:lnTo>
                      <a:pt x="300037" y="36513"/>
                    </a:lnTo>
                    <a:lnTo>
                      <a:pt x="300037" y="33619"/>
                    </a:lnTo>
                    <a:close/>
                    <a:moveTo>
                      <a:pt x="264971" y="19050"/>
                    </a:moveTo>
                    <a:lnTo>
                      <a:pt x="284162" y="19050"/>
                    </a:lnTo>
                    <a:lnTo>
                      <a:pt x="284162" y="26707"/>
                    </a:lnTo>
                    <a:lnTo>
                      <a:pt x="284162" y="36513"/>
                    </a:lnTo>
                    <a:lnTo>
                      <a:pt x="283068" y="36513"/>
                    </a:lnTo>
                    <a:cubicBezTo>
                      <a:pt x="264971" y="36513"/>
                      <a:pt x="264971" y="36513"/>
                      <a:pt x="264971" y="36513"/>
                    </a:cubicBezTo>
                    <a:cubicBezTo>
                      <a:pt x="259608" y="36513"/>
                      <a:pt x="255587" y="32483"/>
                      <a:pt x="255587" y="28453"/>
                    </a:cubicBezTo>
                    <a:cubicBezTo>
                      <a:pt x="255587" y="23080"/>
                      <a:pt x="259608" y="19050"/>
                      <a:pt x="264971" y="19050"/>
                    </a:cubicBezTo>
                    <a:close/>
                    <a:moveTo>
                      <a:pt x="292100" y="0"/>
                    </a:moveTo>
                    <a:cubicBezTo>
                      <a:pt x="296068" y="0"/>
                      <a:pt x="300037" y="4022"/>
                      <a:pt x="300037" y="8044"/>
                    </a:cubicBezTo>
                    <a:lnTo>
                      <a:pt x="300037" y="19050"/>
                    </a:lnTo>
                    <a:lnTo>
                      <a:pt x="289771" y="19050"/>
                    </a:lnTo>
                    <a:lnTo>
                      <a:pt x="284162" y="19050"/>
                    </a:lnTo>
                    <a:lnTo>
                      <a:pt x="284162" y="13574"/>
                    </a:lnTo>
                    <a:cubicBezTo>
                      <a:pt x="284162" y="8044"/>
                      <a:pt x="284162" y="8044"/>
                      <a:pt x="284162" y="8044"/>
                    </a:cubicBezTo>
                    <a:cubicBezTo>
                      <a:pt x="284162" y="4022"/>
                      <a:pt x="286808" y="0"/>
                      <a:pt x="2921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1643426" y="2811560"/>
              <a:ext cx="3712889" cy="1203129"/>
              <a:chOff x="874713" y="4207377"/>
              <a:chExt cx="3712889" cy="1203129"/>
            </a:xfrm>
          </p:grpSpPr>
          <p:sp>
            <p:nvSpPr>
              <p:cNvPr id="67" name="文本框 27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68" name="文本框 28"/>
              <p:cNvSpPr txBox="1"/>
              <p:nvPr/>
            </p:nvSpPr>
            <p:spPr>
              <a:xfrm>
                <a:off x="874713" y="4671842"/>
                <a:ext cx="371288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66" name="直接连接符 65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直接连接符 35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20798" y="4268433"/>
            <a:ext cx="2873832" cy="1575886"/>
            <a:chOff x="2062955" y="2811560"/>
            <a:chExt cx="2873832" cy="1575886"/>
          </a:xfrm>
        </p:grpSpPr>
        <p:grpSp>
          <p:nvGrpSpPr>
            <p:cNvPr id="9" name="组合 8"/>
            <p:cNvGrpSpPr/>
            <p:nvPr/>
          </p:nvGrpSpPr>
          <p:grpSpPr>
            <a:xfrm>
              <a:off x="2062955" y="2811560"/>
              <a:ext cx="2873832" cy="1575886"/>
              <a:chOff x="1294242" y="4207377"/>
              <a:chExt cx="2873832" cy="1575886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294242" y="4829156"/>
                <a:ext cx="287383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10" name="直接连接符 9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4659084" y="4268433"/>
            <a:ext cx="2873832" cy="1572570"/>
            <a:chOff x="2062955" y="2811560"/>
            <a:chExt cx="2873832" cy="1572570"/>
          </a:xfrm>
        </p:grpSpPr>
        <p:grpSp>
          <p:nvGrpSpPr>
            <p:cNvPr id="21" name="组合 20"/>
            <p:cNvGrpSpPr/>
            <p:nvPr/>
          </p:nvGrpSpPr>
          <p:grpSpPr>
            <a:xfrm>
              <a:off x="2062955" y="2811560"/>
              <a:ext cx="2873832" cy="1572570"/>
              <a:chOff x="1294242" y="4207377"/>
              <a:chExt cx="2873832" cy="1572570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294242" y="4825840"/>
                <a:ext cx="287383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22" name="直接连接符 21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7997370" y="4268433"/>
            <a:ext cx="2873832" cy="1572570"/>
            <a:chOff x="2062955" y="2811560"/>
            <a:chExt cx="2873832" cy="1572570"/>
          </a:xfrm>
        </p:grpSpPr>
        <p:grpSp>
          <p:nvGrpSpPr>
            <p:cNvPr id="26" name="组合 25"/>
            <p:cNvGrpSpPr/>
            <p:nvPr/>
          </p:nvGrpSpPr>
          <p:grpSpPr>
            <a:xfrm>
              <a:off x="2062955" y="2811560"/>
              <a:ext cx="2873832" cy="1572570"/>
              <a:chOff x="1294242" y="4207377"/>
              <a:chExt cx="2873832" cy="1572570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1294242" y="4825840"/>
                <a:ext cx="287383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just"/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prstClr val="white">
                        <a:lumMod val="50000"/>
                      </a:prst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prstClr val="white">
                      <a:lumMod val="50000"/>
                    </a:prstClr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27" name="直接连接符 26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直接连接符 30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占位符 5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/>
          <a:srcRect/>
          <a:stretch>
            <a:fillRect/>
          </a:stretch>
        </p:blipFill>
        <p:spPr/>
      </p:pic>
      <p:pic>
        <p:nvPicPr>
          <p:cNvPr id="37" name="图片占位符 36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/>
          <a:srcRect/>
          <a:stretch>
            <a:fillRect/>
          </a:stretch>
        </p:blipFill>
        <p:spPr/>
      </p:pic>
      <p:pic>
        <p:nvPicPr>
          <p:cNvPr id="35" name="图片占位符 34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/>
          <a:srcRect/>
          <a:stretch>
            <a:fillRect/>
          </a:stretch>
        </p:blipFill>
        <p:spPr/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62192" y="275917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标题文字添加此处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876609" y="2889313"/>
            <a:ext cx="3000566" cy="300056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166839" y="2067416"/>
            <a:ext cx="3688130" cy="36881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188480" y="1781265"/>
            <a:ext cx="1923552" cy="1923551"/>
          </a:xfrm>
          <a:prstGeom prst="ellipse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800848" y="2806628"/>
            <a:ext cx="1327412" cy="1327411"/>
          </a:xfrm>
          <a:prstGeom prst="ellipse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812962" y="3751716"/>
            <a:ext cx="2217648" cy="2217647"/>
          </a:xfrm>
          <a:prstGeom prst="ellipse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0054900" y="2489088"/>
            <a:ext cx="981246" cy="981246"/>
          </a:xfrm>
          <a:prstGeom prst="ellipse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573987" y="3577777"/>
            <a:ext cx="2873832" cy="1457900"/>
            <a:chOff x="2062955" y="2811560"/>
            <a:chExt cx="2873832" cy="1457900"/>
          </a:xfrm>
        </p:grpSpPr>
        <p:grpSp>
          <p:nvGrpSpPr>
            <p:cNvPr id="12" name="组合 11"/>
            <p:cNvGrpSpPr/>
            <p:nvPr/>
          </p:nvGrpSpPr>
          <p:grpSpPr>
            <a:xfrm>
              <a:off x="2062955" y="2811560"/>
              <a:ext cx="2873832" cy="1457900"/>
              <a:chOff x="1294242" y="4207377"/>
              <a:chExt cx="2873832" cy="1457900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94242" y="4711170"/>
                <a:ext cx="287383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ctr"/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13" name="直接连接符 12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8139947" y="3802743"/>
            <a:ext cx="2600624" cy="1673344"/>
            <a:chOff x="2199559" y="2811560"/>
            <a:chExt cx="2600624" cy="1673344"/>
          </a:xfrm>
        </p:grpSpPr>
        <p:grpSp>
          <p:nvGrpSpPr>
            <p:cNvPr id="17" name="组合 16"/>
            <p:cNvGrpSpPr/>
            <p:nvPr/>
          </p:nvGrpSpPr>
          <p:grpSpPr>
            <a:xfrm>
              <a:off x="2199559" y="2811560"/>
              <a:ext cx="2600624" cy="1673344"/>
              <a:chOff x="1430846" y="4207377"/>
              <a:chExt cx="2600624" cy="1673344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869383" y="4207377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标题添加此处</a:t>
                </a:r>
                <a:endPara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430846" y="4711170"/>
                <a:ext cx="2600624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 algn="ctr"/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西北大学（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Northwest University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），简称“西大”，始建于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1902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</a:rPr>
                  <a:t>年，由清末光绪皇帝御笔朱批设立 ，坐落于古都西安。</a:t>
                </a:r>
                <a:endParaRPr lang="zh-CN" altLang="en-US" sz="1400" dirty="0">
                  <a:solidFill>
                    <a:schemeClr val="bg1"/>
                  </a:solidFill>
                  <a:latin typeface="方正正纤黑简体" panose="02000000000000000000" pitchFamily="2" charset="-122"/>
                  <a:ea typeface="方正正纤黑简体" panose="02000000000000000000" pitchFamily="2" charset="-122"/>
                </a:endParaRPr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3157870" y="3259295"/>
              <a:ext cx="6840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椭圆 20"/>
          <p:cNvSpPr/>
          <p:nvPr/>
        </p:nvSpPr>
        <p:spPr>
          <a:xfrm>
            <a:off x="2718514" y="2695471"/>
            <a:ext cx="584776" cy="584776"/>
          </a:xfrm>
          <a:custGeom>
            <a:avLst/>
            <a:gdLst>
              <a:gd name="connsiteX0" fmla="*/ 157638 w 338138"/>
              <a:gd name="connsiteY0" fmla="*/ 144463 h 338138"/>
              <a:gd name="connsiteX1" fmla="*/ 165544 w 338138"/>
              <a:gd name="connsiteY1" fmla="*/ 148443 h 338138"/>
              <a:gd name="connsiteX2" fmla="*/ 249865 w 338138"/>
              <a:gd name="connsiteY2" fmla="*/ 233341 h 338138"/>
              <a:gd name="connsiteX3" fmla="*/ 280167 w 338138"/>
              <a:gd name="connsiteY3" fmla="*/ 232015 h 338138"/>
              <a:gd name="connsiteX4" fmla="*/ 286755 w 338138"/>
              <a:gd name="connsiteY4" fmla="*/ 234668 h 338138"/>
              <a:gd name="connsiteX5" fmla="*/ 335503 w 338138"/>
              <a:gd name="connsiteY5" fmla="*/ 283750 h 338138"/>
              <a:gd name="connsiteX6" fmla="*/ 338138 w 338138"/>
              <a:gd name="connsiteY6" fmla="*/ 293036 h 338138"/>
              <a:gd name="connsiteX7" fmla="*/ 330233 w 338138"/>
              <a:gd name="connsiteY7" fmla="*/ 298342 h 338138"/>
              <a:gd name="connsiteX8" fmla="*/ 311788 w 338138"/>
              <a:gd name="connsiteY8" fmla="*/ 303648 h 338138"/>
              <a:gd name="connsiteX9" fmla="*/ 303883 w 338138"/>
              <a:gd name="connsiteY9" fmla="*/ 310281 h 338138"/>
              <a:gd name="connsiteX10" fmla="*/ 299930 w 338138"/>
              <a:gd name="connsiteY10" fmla="*/ 331505 h 338138"/>
              <a:gd name="connsiteX11" fmla="*/ 293343 w 338138"/>
              <a:gd name="connsiteY11" fmla="*/ 338138 h 338138"/>
              <a:gd name="connsiteX12" fmla="*/ 290708 w 338138"/>
              <a:gd name="connsiteY12" fmla="*/ 338138 h 338138"/>
              <a:gd name="connsiteX13" fmla="*/ 284120 w 338138"/>
              <a:gd name="connsiteY13" fmla="*/ 335485 h 338138"/>
              <a:gd name="connsiteX14" fmla="*/ 235372 w 338138"/>
              <a:gd name="connsiteY14" fmla="*/ 286403 h 338138"/>
              <a:gd name="connsiteX15" fmla="*/ 232737 w 338138"/>
              <a:gd name="connsiteY15" fmla="*/ 279770 h 338138"/>
              <a:gd name="connsiteX16" fmla="*/ 234054 w 338138"/>
              <a:gd name="connsiteY16" fmla="*/ 249260 h 338138"/>
              <a:gd name="connsiteX17" fmla="*/ 149733 w 338138"/>
              <a:gd name="connsiteY17" fmla="*/ 164361 h 338138"/>
              <a:gd name="connsiteX18" fmla="*/ 149733 w 338138"/>
              <a:gd name="connsiteY18" fmla="*/ 148443 h 338138"/>
              <a:gd name="connsiteX19" fmla="*/ 157638 w 338138"/>
              <a:gd name="connsiteY19" fmla="*/ 144463 h 338138"/>
              <a:gd name="connsiteX20" fmla="*/ 145922 w 338138"/>
              <a:gd name="connsiteY20" fmla="*/ 120650 h 338138"/>
              <a:gd name="connsiteX21" fmla="*/ 169863 w 338138"/>
              <a:gd name="connsiteY21" fmla="*/ 137383 h 338138"/>
              <a:gd name="connsiteX22" fmla="*/ 157893 w 338138"/>
              <a:gd name="connsiteY22" fmla="*/ 133522 h 338138"/>
              <a:gd name="connsiteX23" fmla="*/ 141931 w 338138"/>
              <a:gd name="connsiteY23" fmla="*/ 141245 h 338138"/>
              <a:gd name="connsiteX24" fmla="*/ 137941 w 338138"/>
              <a:gd name="connsiteY24" fmla="*/ 168275 h 338138"/>
              <a:gd name="connsiteX25" fmla="*/ 120650 w 338138"/>
              <a:gd name="connsiteY25" fmla="*/ 145106 h 338138"/>
              <a:gd name="connsiteX26" fmla="*/ 145922 w 338138"/>
              <a:gd name="connsiteY26" fmla="*/ 120650 h 338138"/>
              <a:gd name="connsiteX27" fmla="*/ 146051 w 338138"/>
              <a:gd name="connsiteY27" fmla="*/ 60325 h 338138"/>
              <a:gd name="connsiteX28" fmla="*/ 230188 w 338138"/>
              <a:gd name="connsiteY28" fmla="*/ 145257 h 338138"/>
              <a:gd name="connsiteX29" fmla="*/ 219671 w 338138"/>
              <a:gd name="connsiteY29" fmla="*/ 186395 h 338138"/>
              <a:gd name="connsiteX30" fmla="*/ 193378 w 338138"/>
              <a:gd name="connsiteY30" fmla="*/ 161181 h 338138"/>
              <a:gd name="connsiteX31" fmla="*/ 196007 w 338138"/>
              <a:gd name="connsiteY31" fmla="*/ 145257 h 338138"/>
              <a:gd name="connsiteX32" fmla="*/ 146051 w 338138"/>
              <a:gd name="connsiteY32" fmla="*/ 94828 h 338138"/>
              <a:gd name="connsiteX33" fmla="*/ 96094 w 338138"/>
              <a:gd name="connsiteY33" fmla="*/ 145257 h 338138"/>
              <a:gd name="connsiteX34" fmla="*/ 146051 w 338138"/>
              <a:gd name="connsiteY34" fmla="*/ 195685 h 338138"/>
              <a:gd name="connsiteX35" fmla="*/ 161827 w 338138"/>
              <a:gd name="connsiteY35" fmla="*/ 193031 h 338138"/>
              <a:gd name="connsiteX36" fmla="*/ 188119 w 338138"/>
              <a:gd name="connsiteY36" fmla="*/ 219572 h 338138"/>
              <a:gd name="connsiteX37" fmla="*/ 146051 w 338138"/>
              <a:gd name="connsiteY37" fmla="*/ 230188 h 338138"/>
              <a:gd name="connsiteX38" fmla="*/ 61913 w 338138"/>
              <a:gd name="connsiteY38" fmla="*/ 145257 h 338138"/>
              <a:gd name="connsiteX39" fmla="*/ 146051 w 338138"/>
              <a:gd name="connsiteY39" fmla="*/ 60325 h 338138"/>
              <a:gd name="connsiteX40" fmla="*/ 145257 w 338138"/>
              <a:gd name="connsiteY40" fmla="*/ 0 h 338138"/>
              <a:gd name="connsiteX41" fmla="*/ 290513 w 338138"/>
              <a:gd name="connsiteY41" fmla="*/ 145257 h 338138"/>
              <a:gd name="connsiteX42" fmla="*/ 269385 w 338138"/>
              <a:gd name="connsiteY42" fmla="*/ 221846 h 338138"/>
              <a:gd name="connsiteX43" fmla="*/ 254859 w 338138"/>
              <a:gd name="connsiteY43" fmla="*/ 221846 h 338138"/>
              <a:gd name="connsiteX44" fmla="*/ 239013 w 338138"/>
              <a:gd name="connsiteY44" fmla="*/ 206000 h 338138"/>
              <a:gd name="connsiteX45" fmla="*/ 256180 w 338138"/>
              <a:gd name="connsiteY45" fmla="*/ 145257 h 338138"/>
              <a:gd name="connsiteX46" fmla="*/ 145257 w 338138"/>
              <a:gd name="connsiteY46" fmla="*/ 34333 h 338138"/>
              <a:gd name="connsiteX47" fmla="*/ 34333 w 338138"/>
              <a:gd name="connsiteY47" fmla="*/ 145257 h 338138"/>
              <a:gd name="connsiteX48" fmla="*/ 145257 w 338138"/>
              <a:gd name="connsiteY48" fmla="*/ 256180 h 338138"/>
              <a:gd name="connsiteX49" fmla="*/ 206000 w 338138"/>
              <a:gd name="connsiteY49" fmla="*/ 239013 h 338138"/>
              <a:gd name="connsiteX50" fmla="*/ 221847 w 338138"/>
              <a:gd name="connsiteY50" fmla="*/ 254859 h 338138"/>
              <a:gd name="connsiteX51" fmla="*/ 221847 w 338138"/>
              <a:gd name="connsiteY51" fmla="*/ 269385 h 338138"/>
              <a:gd name="connsiteX52" fmla="*/ 145257 w 338138"/>
              <a:gd name="connsiteY52" fmla="*/ 290513 h 338138"/>
              <a:gd name="connsiteX53" fmla="*/ 0 w 338138"/>
              <a:gd name="connsiteY53" fmla="*/ 145257 h 338138"/>
              <a:gd name="connsiteX54" fmla="*/ 145257 w 338138"/>
              <a:gd name="connsiteY5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38138" h="338138">
                <a:moveTo>
                  <a:pt x="157638" y="144463"/>
                </a:moveTo>
                <a:cubicBezTo>
                  <a:pt x="160273" y="144463"/>
                  <a:pt x="162908" y="145790"/>
                  <a:pt x="165544" y="148443"/>
                </a:cubicBezTo>
                <a:cubicBezTo>
                  <a:pt x="165544" y="148443"/>
                  <a:pt x="165544" y="148443"/>
                  <a:pt x="249865" y="233341"/>
                </a:cubicBezTo>
                <a:cubicBezTo>
                  <a:pt x="249865" y="233341"/>
                  <a:pt x="249865" y="233341"/>
                  <a:pt x="280167" y="232015"/>
                </a:cubicBezTo>
                <a:cubicBezTo>
                  <a:pt x="282803" y="232015"/>
                  <a:pt x="285438" y="233341"/>
                  <a:pt x="286755" y="234668"/>
                </a:cubicBezTo>
                <a:cubicBezTo>
                  <a:pt x="286755" y="234668"/>
                  <a:pt x="286755" y="234668"/>
                  <a:pt x="335503" y="283750"/>
                </a:cubicBezTo>
                <a:cubicBezTo>
                  <a:pt x="338138" y="286403"/>
                  <a:pt x="338138" y="289056"/>
                  <a:pt x="338138" y="293036"/>
                </a:cubicBezTo>
                <a:cubicBezTo>
                  <a:pt x="336821" y="295689"/>
                  <a:pt x="334186" y="298342"/>
                  <a:pt x="330233" y="298342"/>
                </a:cubicBezTo>
                <a:cubicBezTo>
                  <a:pt x="330233" y="298342"/>
                  <a:pt x="330233" y="298342"/>
                  <a:pt x="311788" y="303648"/>
                </a:cubicBezTo>
                <a:cubicBezTo>
                  <a:pt x="307835" y="303648"/>
                  <a:pt x="305200" y="306301"/>
                  <a:pt x="303883" y="310281"/>
                </a:cubicBezTo>
                <a:cubicBezTo>
                  <a:pt x="303883" y="310281"/>
                  <a:pt x="303883" y="310281"/>
                  <a:pt x="299930" y="331505"/>
                </a:cubicBezTo>
                <a:cubicBezTo>
                  <a:pt x="298613" y="334158"/>
                  <a:pt x="295978" y="336812"/>
                  <a:pt x="293343" y="338138"/>
                </a:cubicBezTo>
                <a:cubicBezTo>
                  <a:pt x="292025" y="338138"/>
                  <a:pt x="292025" y="338138"/>
                  <a:pt x="290708" y="338138"/>
                </a:cubicBezTo>
                <a:cubicBezTo>
                  <a:pt x="288073" y="338138"/>
                  <a:pt x="285438" y="336812"/>
                  <a:pt x="284120" y="335485"/>
                </a:cubicBezTo>
                <a:cubicBezTo>
                  <a:pt x="284120" y="335485"/>
                  <a:pt x="284120" y="335485"/>
                  <a:pt x="235372" y="286403"/>
                </a:cubicBezTo>
                <a:cubicBezTo>
                  <a:pt x="232737" y="283750"/>
                  <a:pt x="232737" y="281097"/>
                  <a:pt x="232737" y="279770"/>
                </a:cubicBezTo>
                <a:cubicBezTo>
                  <a:pt x="232737" y="279770"/>
                  <a:pt x="232737" y="279770"/>
                  <a:pt x="234054" y="249260"/>
                </a:cubicBezTo>
                <a:cubicBezTo>
                  <a:pt x="234054" y="249260"/>
                  <a:pt x="234054" y="249260"/>
                  <a:pt x="149733" y="164361"/>
                </a:cubicBezTo>
                <a:cubicBezTo>
                  <a:pt x="144463" y="159055"/>
                  <a:pt x="144463" y="152422"/>
                  <a:pt x="149733" y="148443"/>
                </a:cubicBezTo>
                <a:cubicBezTo>
                  <a:pt x="151051" y="145790"/>
                  <a:pt x="155003" y="144463"/>
                  <a:pt x="157638" y="144463"/>
                </a:cubicBezTo>
                <a:close/>
                <a:moveTo>
                  <a:pt x="145922" y="120650"/>
                </a:moveTo>
                <a:cubicBezTo>
                  <a:pt x="157893" y="120650"/>
                  <a:pt x="167203" y="128373"/>
                  <a:pt x="169863" y="137383"/>
                </a:cubicBezTo>
                <a:cubicBezTo>
                  <a:pt x="167203" y="134809"/>
                  <a:pt x="161883" y="133522"/>
                  <a:pt x="157893" y="133522"/>
                </a:cubicBezTo>
                <a:cubicBezTo>
                  <a:pt x="151242" y="133522"/>
                  <a:pt x="145922" y="136096"/>
                  <a:pt x="141931" y="141245"/>
                </a:cubicBezTo>
                <a:cubicBezTo>
                  <a:pt x="133951" y="147680"/>
                  <a:pt x="132620" y="160552"/>
                  <a:pt x="137941" y="168275"/>
                </a:cubicBezTo>
                <a:cubicBezTo>
                  <a:pt x="128630" y="165701"/>
                  <a:pt x="120650" y="156691"/>
                  <a:pt x="120650" y="145106"/>
                </a:cubicBezTo>
                <a:cubicBezTo>
                  <a:pt x="120650" y="132234"/>
                  <a:pt x="132620" y="120650"/>
                  <a:pt x="145922" y="120650"/>
                </a:cubicBezTo>
                <a:close/>
                <a:moveTo>
                  <a:pt x="146051" y="60325"/>
                </a:moveTo>
                <a:cubicBezTo>
                  <a:pt x="192063" y="60325"/>
                  <a:pt x="230188" y="98810"/>
                  <a:pt x="230188" y="145257"/>
                </a:cubicBezTo>
                <a:cubicBezTo>
                  <a:pt x="230188" y="159854"/>
                  <a:pt x="226244" y="174452"/>
                  <a:pt x="219671" y="186395"/>
                </a:cubicBezTo>
                <a:lnTo>
                  <a:pt x="193378" y="161181"/>
                </a:lnTo>
                <a:cubicBezTo>
                  <a:pt x="196007" y="155873"/>
                  <a:pt x="196007" y="150565"/>
                  <a:pt x="196007" y="145257"/>
                </a:cubicBezTo>
                <a:cubicBezTo>
                  <a:pt x="196007" y="117388"/>
                  <a:pt x="173658" y="94828"/>
                  <a:pt x="146051" y="94828"/>
                </a:cubicBezTo>
                <a:cubicBezTo>
                  <a:pt x="118443" y="94828"/>
                  <a:pt x="96094" y="117388"/>
                  <a:pt x="96094" y="145257"/>
                </a:cubicBezTo>
                <a:cubicBezTo>
                  <a:pt x="96094" y="173125"/>
                  <a:pt x="118443" y="195685"/>
                  <a:pt x="146051" y="195685"/>
                </a:cubicBezTo>
                <a:cubicBezTo>
                  <a:pt x="151309" y="195685"/>
                  <a:pt x="156568" y="194358"/>
                  <a:pt x="161827" y="193031"/>
                </a:cubicBezTo>
                <a:cubicBezTo>
                  <a:pt x="161827" y="193031"/>
                  <a:pt x="161827" y="193031"/>
                  <a:pt x="188119" y="219572"/>
                </a:cubicBezTo>
                <a:cubicBezTo>
                  <a:pt x="174973" y="226207"/>
                  <a:pt x="161827" y="230188"/>
                  <a:pt x="146051" y="230188"/>
                </a:cubicBezTo>
                <a:cubicBezTo>
                  <a:pt x="100038" y="230188"/>
                  <a:pt x="61913" y="191703"/>
                  <a:pt x="61913" y="145257"/>
                </a:cubicBezTo>
                <a:cubicBezTo>
                  <a:pt x="61913" y="98810"/>
                  <a:pt x="100038" y="60325"/>
                  <a:pt x="146051" y="60325"/>
                </a:cubicBezTo>
                <a:close/>
                <a:moveTo>
                  <a:pt x="145257" y="0"/>
                </a:moveTo>
                <a:cubicBezTo>
                  <a:pt x="225808" y="0"/>
                  <a:pt x="290513" y="64705"/>
                  <a:pt x="290513" y="145257"/>
                </a:cubicBezTo>
                <a:cubicBezTo>
                  <a:pt x="290513" y="172987"/>
                  <a:pt x="282590" y="199398"/>
                  <a:pt x="269385" y="221846"/>
                </a:cubicBezTo>
                <a:cubicBezTo>
                  <a:pt x="269385" y="221846"/>
                  <a:pt x="269385" y="221846"/>
                  <a:pt x="254859" y="221846"/>
                </a:cubicBezTo>
                <a:cubicBezTo>
                  <a:pt x="254859" y="221846"/>
                  <a:pt x="254859" y="221846"/>
                  <a:pt x="239013" y="206000"/>
                </a:cubicBezTo>
                <a:cubicBezTo>
                  <a:pt x="249577" y="188833"/>
                  <a:pt x="256180" y="167705"/>
                  <a:pt x="256180" y="145257"/>
                </a:cubicBezTo>
                <a:cubicBezTo>
                  <a:pt x="256180" y="84513"/>
                  <a:pt x="207321" y="34333"/>
                  <a:pt x="145257" y="34333"/>
                </a:cubicBezTo>
                <a:cubicBezTo>
                  <a:pt x="84513" y="34333"/>
                  <a:pt x="34333" y="84513"/>
                  <a:pt x="34333" y="145257"/>
                </a:cubicBezTo>
                <a:cubicBezTo>
                  <a:pt x="34333" y="207321"/>
                  <a:pt x="84513" y="256180"/>
                  <a:pt x="145257" y="256180"/>
                </a:cubicBezTo>
                <a:cubicBezTo>
                  <a:pt x="167705" y="256180"/>
                  <a:pt x="188834" y="249577"/>
                  <a:pt x="206000" y="239013"/>
                </a:cubicBezTo>
                <a:cubicBezTo>
                  <a:pt x="206000" y="239013"/>
                  <a:pt x="206000" y="239013"/>
                  <a:pt x="221847" y="254859"/>
                </a:cubicBezTo>
                <a:cubicBezTo>
                  <a:pt x="221847" y="254859"/>
                  <a:pt x="221847" y="254859"/>
                  <a:pt x="221847" y="269385"/>
                </a:cubicBezTo>
                <a:cubicBezTo>
                  <a:pt x="199398" y="282590"/>
                  <a:pt x="172988" y="290513"/>
                  <a:pt x="145257" y="290513"/>
                </a:cubicBezTo>
                <a:cubicBezTo>
                  <a:pt x="64705" y="290513"/>
                  <a:pt x="0" y="225808"/>
                  <a:pt x="0" y="145257"/>
                </a:cubicBezTo>
                <a:cubicBezTo>
                  <a:pt x="0" y="64705"/>
                  <a:pt x="64705" y="0"/>
                  <a:pt x="1452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椭圆 21"/>
          <p:cNvSpPr/>
          <p:nvPr/>
        </p:nvSpPr>
        <p:spPr>
          <a:xfrm>
            <a:off x="10356304" y="2784663"/>
            <a:ext cx="378438" cy="390096"/>
          </a:xfrm>
          <a:custGeom>
            <a:avLst/>
            <a:gdLst>
              <a:gd name="connsiteX0" fmla="*/ 157951 w 327026"/>
              <a:gd name="connsiteY0" fmla="*/ 134938 h 337100"/>
              <a:gd name="connsiteX1" fmla="*/ 327026 w 327026"/>
              <a:gd name="connsiteY1" fmla="*/ 239958 h 337100"/>
              <a:gd name="connsiteX2" fmla="*/ 259660 w 327026"/>
              <a:gd name="connsiteY2" fmla="*/ 254398 h 337100"/>
              <a:gd name="connsiteX3" fmla="*/ 295325 w 327026"/>
              <a:gd name="connsiteY3" fmla="*/ 305595 h 337100"/>
              <a:gd name="connsiteX4" fmla="*/ 292683 w 327026"/>
              <a:gd name="connsiteY4" fmla="*/ 334475 h 337100"/>
              <a:gd name="connsiteX5" fmla="*/ 263623 w 327026"/>
              <a:gd name="connsiteY5" fmla="*/ 326599 h 337100"/>
              <a:gd name="connsiteX6" fmla="*/ 227959 w 327026"/>
              <a:gd name="connsiteY6" fmla="*/ 275402 h 337100"/>
              <a:gd name="connsiteX7" fmla="*/ 192294 w 327026"/>
              <a:gd name="connsiteY7" fmla="*/ 333162 h 337100"/>
              <a:gd name="connsiteX8" fmla="*/ 153988 w 327026"/>
              <a:gd name="connsiteY8" fmla="*/ 137564 h 337100"/>
              <a:gd name="connsiteX9" fmla="*/ 157951 w 327026"/>
              <a:gd name="connsiteY9" fmla="*/ 134938 h 337100"/>
              <a:gd name="connsiteX10" fmla="*/ 287448 w 327026"/>
              <a:gd name="connsiteY10" fmla="*/ 96838 h 337100"/>
              <a:gd name="connsiteX11" fmla="*/ 270368 w 327026"/>
              <a:gd name="connsiteY11" fmla="*/ 108528 h 337100"/>
              <a:gd name="connsiteX12" fmla="*/ 280879 w 327026"/>
              <a:gd name="connsiteY12" fmla="*/ 150092 h 337100"/>
              <a:gd name="connsiteX13" fmla="*/ 301899 w 327026"/>
              <a:gd name="connsiteY13" fmla="*/ 182563 h 337100"/>
              <a:gd name="connsiteX14" fmla="*/ 303213 w 327026"/>
              <a:gd name="connsiteY14" fmla="*/ 161781 h 337100"/>
              <a:gd name="connsiteX15" fmla="*/ 287448 w 327026"/>
              <a:gd name="connsiteY15" fmla="*/ 96838 h 337100"/>
              <a:gd name="connsiteX16" fmla="*/ 160474 w 327026"/>
              <a:gd name="connsiteY16" fmla="*/ 0 h 337100"/>
              <a:gd name="connsiteX17" fmla="*/ 322263 w 327026"/>
              <a:gd name="connsiteY17" fmla="*/ 161925 h 337100"/>
              <a:gd name="connsiteX18" fmla="*/ 314371 w 327026"/>
              <a:gd name="connsiteY18" fmla="*/ 211951 h 337100"/>
              <a:gd name="connsiteX19" fmla="*/ 242026 w 327026"/>
              <a:gd name="connsiteY19" fmla="*/ 165875 h 337100"/>
              <a:gd name="connsiteX20" fmla="*/ 259126 w 327026"/>
              <a:gd name="connsiteY20" fmla="*/ 139545 h 337100"/>
              <a:gd name="connsiteX21" fmla="*/ 244657 w 327026"/>
              <a:gd name="connsiteY21" fmla="*/ 94785 h 337100"/>
              <a:gd name="connsiteX22" fmla="*/ 203881 w 327026"/>
              <a:gd name="connsiteY22" fmla="*/ 63190 h 337100"/>
              <a:gd name="connsiteX23" fmla="*/ 186781 w 327026"/>
              <a:gd name="connsiteY23" fmla="*/ 22380 h 337100"/>
              <a:gd name="connsiteX24" fmla="*/ 160474 w 327026"/>
              <a:gd name="connsiteY24" fmla="*/ 19747 h 337100"/>
              <a:gd name="connsiteX25" fmla="*/ 74975 w 327026"/>
              <a:gd name="connsiteY25" fmla="*/ 48709 h 337100"/>
              <a:gd name="connsiteX26" fmla="*/ 86814 w 327026"/>
              <a:gd name="connsiteY26" fmla="*/ 86886 h 337100"/>
              <a:gd name="connsiteX27" fmla="*/ 53930 w 327026"/>
              <a:gd name="connsiteY27" fmla="*/ 111899 h 337100"/>
              <a:gd name="connsiteX28" fmla="*/ 53930 w 327026"/>
              <a:gd name="connsiteY28" fmla="*/ 140862 h 337100"/>
              <a:gd name="connsiteX29" fmla="*/ 59191 w 327026"/>
              <a:gd name="connsiteY29" fmla="*/ 157976 h 337100"/>
              <a:gd name="connsiteX30" fmla="*/ 21046 w 327026"/>
              <a:gd name="connsiteY30" fmla="*/ 181672 h 337100"/>
              <a:gd name="connsiteX31" fmla="*/ 35515 w 327026"/>
              <a:gd name="connsiteY31" fmla="*/ 227748 h 337100"/>
              <a:gd name="connsiteX32" fmla="*/ 59191 w 327026"/>
              <a:gd name="connsiteY32" fmla="*/ 190887 h 337100"/>
              <a:gd name="connsiteX33" fmla="*/ 89444 w 327026"/>
              <a:gd name="connsiteY33" fmla="*/ 198786 h 337100"/>
              <a:gd name="connsiteX34" fmla="*/ 122328 w 327026"/>
              <a:gd name="connsiteY34" fmla="*/ 215900 h 337100"/>
              <a:gd name="connsiteX35" fmla="*/ 96021 w 327026"/>
              <a:gd name="connsiteY35" fmla="*/ 248812 h 337100"/>
              <a:gd name="connsiteX36" fmla="*/ 86814 w 327026"/>
              <a:gd name="connsiteY36" fmla="*/ 283040 h 337100"/>
              <a:gd name="connsiteX37" fmla="*/ 160474 w 327026"/>
              <a:gd name="connsiteY37" fmla="*/ 304103 h 337100"/>
              <a:gd name="connsiteX38" fmla="*/ 167051 w 327026"/>
              <a:gd name="connsiteY38" fmla="*/ 302787 h 337100"/>
              <a:gd name="connsiteX39" fmla="*/ 170997 w 327026"/>
              <a:gd name="connsiteY39" fmla="*/ 322534 h 337100"/>
              <a:gd name="connsiteX40" fmla="*/ 160474 w 327026"/>
              <a:gd name="connsiteY40" fmla="*/ 323850 h 337100"/>
              <a:gd name="connsiteX41" fmla="*/ 0 w 327026"/>
              <a:gd name="connsiteY41" fmla="*/ 161925 h 337100"/>
              <a:gd name="connsiteX42" fmla="*/ 160474 w 327026"/>
              <a:gd name="connsiteY42" fmla="*/ 0 h 33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27026" h="337100">
                <a:moveTo>
                  <a:pt x="157951" y="134938"/>
                </a:moveTo>
                <a:cubicBezTo>
                  <a:pt x="157951" y="134938"/>
                  <a:pt x="157951" y="134938"/>
                  <a:pt x="327026" y="239958"/>
                </a:cubicBezTo>
                <a:cubicBezTo>
                  <a:pt x="327026" y="239958"/>
                  <a:pt x="327026" y="239958"/>
                  <a:pt x="259660" y="254398"/>
                </a:cubicBezTo>
                <a:lnTo>
                  <a:pt x="295325" y="305595"/>
                </a:lnTo>
                <a:cubicBezTo>
                  <a:pt x="301929" y="316097"/>
                  <a:pt x="300608" y="327911"/>
                  <a:pt x="292683" y="334475"/>
                </a:cubicBezTo>
                <a:cubicBezTo>
                  <a:pt x="283436" y="339726"/>
                  <a:pt x="271548" y="337101"/>
                  <a:pt x="263623" y="326599"/>
                </a:cubicBezTo>
                <a:cubicBezTo>
                  <a:pt x="263623" y="326599"/>
                  <a:pt x="263623" y="326599"/>
                  <a:pt x="227959" y="275402"/>
                </a:cubicBezTo>
                <a:cubicBezTo>
                  <a:pt x="227959" y="275402"/>
                  <a:pt x="227959" y="275402"/>
                  <a:pt x="192294" y="333162"/>
                </a:cubicBezTo>
                <a:cubicBezTo>
                  <a:pt x="192294" y="333162"/>
                  <a:pt x="192294" y="333162"/>
                  <a:pt x="153988" y="137564"/>
                </a:cubicBezTo>
                <a:cubicBezTo>
                  <a:pt x="153988" y="137564"/>
                  <a:pt x="153988" y="137564"/>
                  <a:pt x="157951" y="134938"/>
                </a:cubicBezTo>
                <a:close/>
                <a:moveTo>
                  <a:pt x="287448" y="96838"/>
                </a:moveTo>
                <a:cubicBezTo>
                  <a:pt x="280879" y="99436"/>
                  <a:pt x="272996" y="103332"/>
                  <a:pt x="270368" y="108528"/>
                </a:cubicBezTo>
                <a:cubicBezTo>
                  <a:pt x="265113" y="117620"/>
                  <a:pt x="271682" y="143597"/>
                  <a:pt x="280879" y="150092"/>
                </a:cubicBezTo>
                <a:cubicBezTo>
                  <a:pt x="292703" y="159184"/>
                  <a:pt x="299272" y="170873"/>
                  <a:pt x="301899" y="182563"/>
                </a:cubicBezTo>
                <a:cubicBezTo>
                  <a:pt x="303213" y="176069"/>
                  <a:pt x="303213" y="168276"/>
                  <a:pt x="303213" y="161781"/>
                </a:cubicBezTo>
                <a:cubicBezTo>
                  <a:pt x="303213" y="138402"/>
                  <a:pt x="297958" y="116321"/>
                  <a:pt x="287448" y="96838"/>
                </a:cubicBezTo>
                <a:close/>
                <a:moveTo>
                  <a:pt x="160474" y="0"/>
                </a:moveTo>
                <a:cubicBezTo>
                  <a:pt x="249918" y="0"/>
                  <a:pt x="322263" y="72405"/>
                  <a:pt x="322263" y="161925"/>
                </a:cubicBezTo>
                <a:cubicBezTo>
                  <a:pt x="322263" y="179039"/>
                  <a:pt x="319632" y="196153"/>
                  <a:pt x="314371" y="211951"/>
                </a:cubicBezTo>
                <a:cubicBezTo>
                  <a:pt x="314371" y="211951"/>
                  <a:pt x="314371" y="211951"/>
                  <a:pt x="242026" y="165875"/>
                </a:cubicBezTo>
                <a:cubicBezTo>
                  <a:pt x="247288" y="157976"/>
                  <a:pt x="257811" y="147444"/>
                  <a:pt x="259126" y="139545"/>
                </a:cubicBezTo>
                <a:cubicBezTo>
                  <a:pt x="260441" y="127697"/>
                  <a:pt x="251234" y="97418"/>
                  <a:pt x="244657" y="94785"/>
                </a:cubicBezTo>
                <a:cubicBezTo>
                  <a:pt x="238080" y="90836"/>
                  <a:pt x="218350" y="71089"/>
                  <a:pt x="203881" y="63190"/>
                </a:cubicBezTo>
                <a:cubicBezTo>
                  <a:pt x="193358" y="57924"/>
                  <a:pt x="188096" y="36861"/>
                  <a:pt x="186781" y="22380"/>
                </a:cubicBezTo>
                <a:cubicBezTo>
                  <a:pt x="177574" y="21063"/>
                  <a:pt x="169681" y="19747"/>
                  <a:pt x="160474" y="19747"/>
                </a:cubicBezTo>
                <a:cubicBezTo>
                  <a:pt x="128905" y="19747"/>
                  <a:pt x="98652" y="30279"/>
                  <a:pt x="74975" y="48709"/>
                </a:cubicBezTo>
                <a:cubicBezTo>
                  <a:pt x="81552" y="59241"/>
                  <a:pt x="93390" y="78988"/>
                  <a:pt x="86814" y="86886"/>
                </a:cubicBezTo>
                <a:cubicBezTo>
                  <a:pt x="78921" y="100051"/>
                  <a:pt x="53930" y="100051"/>
                  <a:pt x="53930" y="111899"/>
                </a:cubicBezTo>
                <a:cubicBezTo>
                  <a:pt x="53930" y="123747"/>
                  <a:pt x="52614" y="135596"/>
                  <a:pt x="53930" y="140862"/>
                </a:cubicBezTo>
                <a:cubicBezTo>
                  <a:pt x="55245" y="146128"/>
                  <a:pt x="69714" y="150077"/>
                  <a:pt x="59191" y="157976"/>
                </a:cubicBezTo>
                <a:cubicBezTo>
                  <a:pt x="52614" y="164558"/>
                  <a:pt x="32884" y="175090"/>
                  <a:pt x="21046" y="181672"/>
                </a:cubicBezTo>
                <a:cubicBezTo>
                  <a:pt x="22361" y="197470"/>
                  <a:pt x="27622" y="213267"/>
                  <a:pt x="35515" y="227748"/>
                </a:cubicBezTo>
                <a:cubicBezTo>
                  <a:pt x="38145" y="219850"/>
                  <a:pt x="49984" y="192204"/>
                  <a:pt x="59191" y="190887"/>
                </a:cubicBezTo>
                <a:cubicBezTo>
                  <a:pt x="69714" y="188254"/>
                  <a:pt x="78921" y="185621"/>
                  <a:pt x="89444" y="198786"/>
                </a:cubicBezTo>
                <a:cubicBezTo>
                  <a:pt x="99967" y="211951"/>
                  <a:pt x="114436" y="215900"/>
                  <a:pt x="122328" y="215900"/>
                </a:cubicBezTo>
                <a:cubicBezTo>
                  <a:pt x="130220" y="215900"/>
                  <a:pt x="121013" y="243546"/>
                  <a:pt x="96021" y="248812"/>
                </a:cubicBezTo>
                <a:cubicBezTo>
                  <a:pt x="72345" y="252761"/>
                  <a:pt x="106544" y="283040"/>
                  <a:pt x="86814" y="283040"/>
                </a:cubicBezTo>
                <a:cubicBezTo>
                  <a:pt x="109175" y="296204"/>
                  <a:pt x="134167" y="304103"/>
                  <a:pt x="160474" y="304103"/>
                </a:cubicBezTo>
                <a:cubicBezTo>
                  <a:pt x="163105" y="304103"/>
                  <a:pt x="165735" y="302787"/>
                  <a:pt x="167051" y="302787"/>
                </a:cubicBezTo>
                <a:cubicBezTo>
                  <a:pt x="167051" y="302787"/>
                  <a:pt x="167051" y="302787"/>
                  <a:pt x="170997" y="322534"/>
                </a:cubicBezTo>
                <a:cubicBezTo>
                  <a:pt x="168366" y="322534"/>
                  <a:pt x="164420" y="323850"/>
                  <a:pt x="160474" y="323850"/>
                </a:cubicBezTo>
                <a:cubicBezTo>
                  <a:pt x="72345" y="323850"/>
                  <a:pt x="0" y="251445"/>
                  <a:pt x="0" y="161925"/>
                </a:cubicBezTo>
                <a:cubicBezTo>
                  <a:pt x="0" y="72405"/>
                  <a:pt x="72345" y="0"/>
                  <a:pt x="1604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椭圆 22"/>
          <p:cNvSpPr/>
          <p:nvPr/>
        </p:nvSpPr>
        <p:spPr>
          <a:xfrm>
            <a:off x="6253926" y="3244887"/>
            <a:ext cx="421256" cy="450892"/>
          </a:xfrm>
          <a:custGeom>
            <a:avLst/>
            <a:gdLst>
              <a:gd name="connsiteX0" fmla="*/ 270013 w 315913"/>
              <a:gd name="connsiteY0" fmla="*/ 244475 h 338138"/>
              <a:gd name="connsiteX1" fmla="*/ 315913 w 315913"/>
              <a:gd name="connsiteY1" fmla="*/ 290647 h 338138"/>
              <a:gd name="connsiteX2" fmla="*/ 315913 w 315913"/>
              <a:gd name="connsiteY2" fmla="*/ 331542 h 338138"/>
              <a:gd name="connsiteX3" fmla="*/ 313290 w 315913"/>
              <a:gd name="connsiteY3" fmla="*/ 335500 h 338138"/>
              <a:gd name="connsiteX4" fmla="*/ 309356 w 315913"/>
              <a:gd name="connsiteY4" fmla="*/ 338138 h 338138"/>
              <a:gd name="connsiteX5" fmla="*/ 231982 w 315913"/>
              <a:gd name="connsiteY5" fmla="*/ 338138 h 338138"/>
              <a:gd name="connsiteX6" fmla="*/ 225425 w 315913"/>
              <a:gd name="connsiteY6" fmla="*/ 331542 h 338138"/>
              <a:gd name="connsiteX7" fmla="*/ 225425 w 315913"/>
              <a:gd name="connsiteY7" fmla="*/ 290647 h 338138"/>
              <a:gd name="connsiteX8" fmla="*/ 270013 w 315913"/>
              <a:gd name="connsiteY8" fmla="*/ 244475 h 338138"/>
              <a:gd name="connsiteX9" fmla="*/ 157956 w 315913"/>
              <a:gd name="connsiteY9" fmla="*/ 244475 h 338138"/>
              <a:gd name="connsiteX10" fmla="*/ 203200 w 315913"/>
              <a:gd name="connsiteY10" fmla="*/ 290647 h 338138"/>
              <a:gd name="connsiteX11" fmla="*/ 203200 w 315913"/>
              <a:gd name="connsiteY11" fmla="*/ 331542 h 338138"/>
              <a:gd name="connsiteX12" fmla="*/ 201869 w 315913"/>
              <a:gd name="connsiteY12" fmla="*/ 335500 h 338138"/>
              <a:gd name="connsiteX13" fmla="*/ 196546 w 315913"/>
              <a:gd name="connsiteY13" fmla="*/ 338138 h 338138"/>
              <a:gd name="connsiteX14" fmla="*/ 119365 w 315913"/>
              <a:gd name="connsiteY14" fmla="*/ 338138 h 338138"/>
              <a:gd name="connsiteX15" fmla="*/ 112712 w 315913"/>
              <a:gd name="connsiteY15" fmla="*/ 331542 h 338138"/>
              <a:gd name="connsiteX16" fmla="*/ 112712 w 315913"/>
              <a:gd name="connsiteY16" fmla="*/ 290647 h 338138"/>
              <a:gd name="connsiteX17" fmla="*/ 157956 w 315913"/>
              <a:gd name="connsiteY17" fmla="*/ 244475 h 338138"/>
              <a:gd name="connsiteX18" fmla="*/ 45900 w 315913"/>
              <a:gd name="connsiteY18" fmla="*/ 244475 h 338138"/>
              <a:gd name="connsiteX19" fmla="*/ 90488 w 315913"/>
              <a:gd name="connsiteY19" fmla="*/ 290647 h 338138"/>
              <a:gd name="connsiteX20" fmla="*/ 90488 w 315913"/>
              <a:gd name="connsiteY20" fmla="*/ 331542 h 338138"/>
              <a:gd name="connsiteX21" fmla="*/ 89176 w 315913"/>
              <a:gd name="connsiteY21" fmla="*/ 335500 h 338138"/>
              <a:gd name="connsiteX22" fmla="*/ 83931 w 315913"/>
              <a:gd name="connsiteY22" fmla="*/ 338138 h 338138"/>
              <a:gd name="connsiteX23" fmla="*/ 6557 w 315913"/>
              <a:gd name="connsiteY23" fmla="*/ 338138 h 338138"/>
              <a:gd name="connsiteX24" fmla="*/ 0 w 315913"/>
              <a:gd name="connsiteY24" fmla="*/ 331542 h 338138"/>
              <a:gd name="connsiteX25" fmla="*/ 0 w 315913"/>
              <a:gd name="connsiteY25" fmla="*/ 290647 h 338138"/>
              <a:gd name="connsiteX26" fmla="*/ 45900 w 315913"/>
              <a:gd name="connsiteY26" fmla="*/ 244475 h 338138"/>
              <a:gd name="connsiteX27" fmla="*/ 271463 w 315913"/>
              <a:gd name="connsiteY27" fmla="*/ 180975 h 338138"/>
              <a:gd name="connsiteX28" fmla="*/ 301625 w 315913"/>
              <a:gd name="connsiteY28" fmla="*/ 211138 h 338138"/>
              <a:gd name="connsiteX29" fmla="*/ 271463 w 315913"/>
              <a:gd name="connsiteY29" fmla="*/ 241300 h 338138"/>
              <a:gd name="connsiteX30" fmla="*/ 241300 w 315913"/>
              <a:gd name="connsiteY30" fmla="*/ 211138 h 338138"/>
              <a:gd name="connsiteX31" fmla="*/ 271463 w 315913"/>
              <a:gd name="connsiteY31" fmla="*/ 180975 h 338138"/>
              <a:gd name="connsiteX32" fmla="*/ 159420 w 315913"/>
              <a:gd name="connsiteY32" fmla="*/ 180975 h 338138"/>
              <a:gd name="connsiteX33" fmla="*/ 188912 w 315913"/>
              <a:gd name="connsiteY33" fmla="*/ 211138 h 338138"/>
              <a:gd name="connsiteX34" fmla="*/ 159420 w 315913"/>
              <a:gd name="connsiteY34" fmla="*/ 241300 h 338138"/>
              <a:gd name="connsiteX35" fmla="*/ 128587 w 315913"/>
              <a:gd name="connsiteY35" fmla="*/ 211138 h 338138"/>
              <a:gd name="connsiteX36" fmla="*/ 159420 w 315913"/>
              <a:gd name="connsiteY36" fmla="*/ 180975 h 338138"/>
              <a:gd name="connsiteX37" fmla="*/ 46038 w 315913"/>
              <a:gd name="connsiteY37" fmla="*/ 180975 h 338138"/>
              <a:gd name="connsiteX38" fmla="*/ 76201 w 315913"/>
              <a:gd name="connsiteY38" fmla="*/ 211138 h 338138"/>
              <a:gd name="connsiteX39" fmla="*/ 46038 w 315913"/>
              <a:gd name="connsiteY39" fmla="*/ 241301 h 338138"/>
              <a:gd name="connsiteX40" fmla="*/ 15875 w 315913"/>
              <a:gd name="connsiteY40" fmla="*/ 211138 h 338138"/>
              <a:gd name="connsiteX41" fmla="*/ 46038 w 315913"/>
              <a:gd name="connsiteY41" fmla="*/ 180975 h 338138"/>
              <a:gd name="connsiteX42" fmla="*/ 270005 w 315913"/>
              <a:gd name="connsiteY42" fmla="*/ 77788 h 338138"/>
              <a:gd name="connsiteX43" fmla="*/ 238125 w 315913"/>
              <a:gd name="connsiteY43" fmla="*/ 109792 h 338138"/>
              <a:gd name="connsiteX44" fmla="*/ 238125 w 315913"/>
              <a:gd name="connsiteY44" fmla="*/ 144463 h 338138"/>
              <a:gd name="connsiteX45" fmla="*/ 303213 w 315913"/>
              <a:gd name="connsiteY45" fmla="*/ 144463 h 338138"/>
              <a:gd name="connsiteX46" fmla="*/ 303213 w 315913"/>
              <a:gd name="connsiteY46" fmla="*/ 109792 h 338138"/>
              <a:gd name="connsiteX47" fmla="*/ 270005 w 315913"/>
              <a:gd name="connsiteY47" fmla="*/ 77788 h 338138"/>
              <a:gd name="connsiteX48" fmla="*/ 270013 w 315913"/>
              <a:gd name="connsiteY48" fmla="*/ 65088 h 338138"/>
              <a:gd name="connsiteX49" fmla="*/ 315913 w 315913"/>
              <a:gd name="connsiteY49" fmla="*/ 109941 h 338138"/>
              <a:gd name="connsiteX50" fmla="*/ 315913 w 315913"/>
              <a:gd name="connsiteY50" fmla="*/ 150836 h 338138"/>
              <a:gd name="connsiteX51" fmla="*/ 313290 w 315913"/>
              <a:gd name="connsiteY51" fmla="*/ 156113 h 338138"/>
              <a:gd name="connsiteX52" fmla="*/ 309356 w 315913"/>
              <a:gd name="connsiteY52" fmla="*/ 158751 h 338138"/>
              <a:gd name="connsiteX53" fmla="*/ 231982 w 315913"/>
              <a:gd name="connsiteY53" fmla="*/ 158751 h 338138"/>
              <a:gd name="connsiteX54" fmla="*/ 225425 w 315913"/>
              <a:gd name="connsiteY54" fmla="*/ 150836 h 338138"/>
              <a:gd name="connsiteX55" fmla="*/ 225425 w 315913"/>
              <a:gd name="connsiteY55" fmla="*/ 109941 h 338138"/>
              <a:gd name="connsiteX56" fmla="*/ 270013 w 315913"/>
              <a:gd name="connsiteY56" fmla="*/ 65088 h 338138"/>
              <a:gd name="connsiteX57" fmla="*/ 157956 w 315913"/>
              <a:gd name="connsiteY57" fmla="*/ 65088 h 338138"/>
              <a:gd name="connsiteX58" fmla="*/ 203200 w 315913"/>
              <a:gd name="connsiteY58" fmla="*/ 109941 h 338138"/>
              <a:gd name="connsiteX59" fmla="*/ 203200 w 315913"/>
              <a:gd name="connsiteY59" fmla="*/ 150836 h 338138"/>
              <a:gd name="connsiteX60" fmla="*/ 201869 w 315913"/>
              <a:gd name="connsiteY60" fmla="*/ 156113 h 338138"/>
              <a:gd name="connsiteX61" fmla="*/ 196546 w 315913"/>
              <a:gd name="connsiteY61" fmla="*/ 158751 h 338138"/>
              <a:gd name="connsiteX62" fmla="*/ 119365 w 315913"/>
              <a:gd name="connsiteY62" fmla="*/ 158751 h 338138"/>
              <a:gd name="connsiteX63" fmla="*/ 112712 w 315913"/>
              <a:gd name="connsiteY63" fmla="*/ 150836 h 338138"/>
              <a:gd name="connsiteX64" fmla="*/ 112712 w 315913"/>
              <a:gd name="connsiteY64" fmla="*/ 109941 h 338138"/>
              <a:gd name="connsiteX65" fmla="*/ 157956 w 315913"/>
              <a:gd name="connsiteY65" fmla="*/ 65088 h 338138"/>
              <a:gd name="connsiteX66" fmla="*/ 45900 w 315913"/>
              <a:gd name="connsiteY66" fmla="*/ 65088 h 338138"/>
              <a:gd name="connsiteX67" fmla="*/ 90488 w 315913"/>
              <a:gd name="connsiteY67" fmla="*/ 109941 h 338138"/>
              <a:gd name="connsiteX68" fmla="*/ 90488 w 315913"/>
              <a:gd name="connsiteY68" fmla="*/ 150836 h 338138"/>
              <a:gd name="connsiteX69" fmla="*/ 89176 w 315913"/>
              <a:gd name="connsiteY69" fmla="*/ 156113 h 338138"/>
              <a:gd name="connsiteX70" fmla="*/ 83931 w 315913"/>
              <a:gd name="connsiteY70" fmla="*/ 158751 h 338138"/>
              <a:gd name="connsiteX71" fmla="*/ 6557 w 315913"/>
              <a:gd name="connsiteY71" fmla="*/ 158751 h 338138"/>
              <a:gd name="connsiteX72" fmla="*/ 0 w 315913"/>
              <a:gd name="connsiteY72" fmla="*/ 150836 h 338138"/>
              <a:gd name="connsiteX73" fmla="*/ 0 w 315913"/>
              <a:gd name="connsiteY73" fmla="*/ 109941 h 338138"/>
              <a:gd name="connsiteX74" fmla="*/ 45900 w 315913"/>
              <a:gd name="connsiteY74" fmla="*/ 65088 h 338138"/>
              <a:gd name="connsiteX75" fmla="*/ 270669 w 315913"/>
              <a:gd name="connsiteY75" fmla="*/ 14288 h 338138"/>
              <a:gd name="connsiteX76" fmla="*/ 254000 w 315913"/>
              <a:gd name="connsiteY76" fmla="*/ 30957 h 338138"/>
              <a:gd name="connsiteX77" fmla="*/ 270669 w 315913"/>
              <a:gd name="connsiteY77" fmla="*/ 47626 h 338138"/>
              <a:gd name="connsiteX78" fmla="*/ 287338 w 315913"/>
              <a:gd name="connsiteY78" fmla="*/ 30957 h 338138"/>
              <a:gd name="connsiteX79" fmla="*/ 270669 w 315913"/>
              <a:gd name="connsiteY79" fmla="*/ 14288 h 338138"/>
              <a:gd name="connsiteX80" fmla="*/ 271463 w 315913"/>
              <a:gd name="connsiteY80" fmla="*/ 0 h 338138"/>
              <a:gd name="connsiteX81" fmla="*/ 301625 w 315913"/>
              <a:gd name="connsiteY81" fmla="*/ 30957 h 338138"/>
              <a:gd name="connsiteX82" fmla="*/ 271463 w 315913"/>
              <a:gd name="connsiteY82" fmla="*/ 61913 h 338138"/>
              <a:gd name="connsiteX83" fmla="*/ 241300 w 315913"/>
              <a:gd name="connsiteY83" fmla="*/ 30957 h 338138"/>
              <a:gd name="connsiteX84" fmla="*/ 271463 w 315913"/>
              <a:gd name="connsiteY84" fmla="*/ 0 h 338138"/>
              <a:gd name="connsiteX85" fmla="*/ 159420 w 315913"/>
              <a:gd name="connsiteY85" fmla="*/ 0 h 338138"/>
              <a:gd name="connsiteX86" fmla="*/ 188912 w 315913"/>
              <a:gd name="connsiteY86" fmla="*/ 30957 h 338138"/>
              <a:gd name="connsiteX87" fmla="*/ 159420 w 315913"/>
              <a:gd name="connsiteY87" fmla="*/ 61913 h 338138"/>
              <a:gd name="connsiteX88" fmla="*/ 128587 w 315913"/>
              <a:gd name="connsiteY88" fmla="*/ 30957 h 338138"/>
              <a:gd name="connsiteX89" fmla="*/ 159420 w 315913"/>
              <a:gd name="connsiteY89" fmla="*/ 0 h 338138"/>
              <a:gd name="connsiteX90" fmla="*/ 46037 w 315913"/>
              <a:gd name="connsiteY90" fmla="*/ 0 h 338138"/>
              <a:gd name="connsiteX91" fmla="*/ 76200 w 315913"/>
              <a:gd name="connsiteY91" fmla="*/ 30957 h 338138"/>
              <a:gd name="connsiteX92" fmla="*/ 46037 w 315913"/>
              <a:gd name="connsiteY92" fmla="*/ 61913 h 338138"/>
              <a:gd name="connsiteX93" fmla="*/ 15875 w 315913"/>
              <a:gd name="connsiteY93" fmla="*/ 30957 h 338138"/>
              <a:gd name="connsiteX94" fmla="*/ 46037 w 315913"/>
              <a:gd name="connsiteY9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315913" h="338138">
                <a:moveTo>
                  <a:pt x="270013" y="244475"/>
                </a:moveTo>
                <a:cubicBezTo>
                  <a:pt x="294930" y="244475"/>
                  <a:pt x="315913" y="265582"/>
                  <a:pt x="315913" y="290647"/>
                </a:cubicBezTo>
                <a:cubicBezTo>
                  <a:pt x="315913" y="290647"/>
                  <a:pt x="315913" y="290647"/>
                  <a:pt x="315913" y="331542"/>
                </a:cubicBezTo>
                <a:cubicBezTo>
                  <a:pt x="315913" y="332861"/>
                  <a:pt x="314602" y="335500"/>
                  <a:pt x="313290" y="335500"/>
                </a:cubicBezTo>
                <a:cubicBezTo>
                  <a:pt x="313290" y="336819"/>
                  <a:pt x="310667" y="338138"/>
                  <a:pt x="309356" y="338138"/>
                </a:cubicBezTo>
                <a:cubicBezTo>
                  <a:pt x="309356" y="338138"/>
                  <a:pt x="309356" y="338138"/>
                  <a:pt x="231982" y="338138"/>
                </a:cubicBezTo>
                <a:cubicBezTo>
                  <a:pt x="228048" y="338138"/>
                  <a:pt x="225425" y="335500"/>
                  <a:pt x="225425" y="331542"/>
                </a:cubicBezTo>
                <a:cubicBezTo>
                  <a:pt x="225425" y="331542"/>
                  <a:pt x="225425" y="331542"/>
                  <a:pt x="225425" y="290647"/>
                </a:cubicBezTo>
                <a:cubicBezTo>
                  <a:pt x="225425" y="265582"/>
                  <a:pt x="246408" y="244475"/>
                  <a:pt x="270013" y="244475"/>
                </a:cubicBezTo>
                <a:close/>
                <a:moveTo>
                  <a:pt x="157956" y="244475"/>
                </a:moveTo>
                <a:cubicBezTo>
                  <a:pt x="183239" y="244475"/>
                  <a:pt x="203200" y="265582"/>
                  <a:pt x="203200" y="290647"/>
                </a:cubicBezTo>
                <a:cubicBezTo>
                  <a:pt x="203200" y="290647"/>
                  <a:pt x="203200" y="290647"/>
                  <a:pt x="203200" y="331542"/>
                </a:cubicBezTo>
                <a:cubicBezTo>
                  <a:pt x="203200" y="332861"/>
                  <a:pt x="203200" y="335500"/>
                  <a:pt x="201869" y="335500"/>
                </a:cubicBezTo>
                <a:cubicBezTo>
                  <a:pt x="200538" y="336819"/>
                  <a:pt x="199208" y="338138"/>
                  <a:pt x="196546" y="338138"/>
                </a:cubicBezTo>
                <a:cubicBezTo>
                  <a:pt x="196546" y="338138"/>
                  <a:pt x="196546" y="338138"/>
                  <a:pt x="119365" y="338138"/>
                </a:cubicBezTo>
                <a:cubicBezTo>
                  <a:pt x="115373" y="338138"/>
                  <a:pt x="112712" y="335500"/>
                  <a:pt x="112712" y="331542"/>
                </a:cubicBezTo>
                <a:cubicBezTo>
                  <a:pt x="112712" y="331542"/>
                  <a:pt x="112712" y="331542"/>
                  <a:pt x="112712" y="290647"/>
                </a:cubicBezTo>
                <a:cubicBezTo>
                  <a:pt x="112712" y="265582"/>
                  <a:pt x="132672" y="244475"/>
                  <a:pt x="157956" y="244475"/>
                </a:cubicBezTo>
                <a:close/>
                <a:moveTo>
                  <a:pt x="45900" y="244475"/>
                </a:moveTo>
                <a:cubicBezTo>
                  <a:pt x="69505" y="244475"/>
                  <a:pt x="90488" y="265582"/>
                  <a:pt x="90488" y="290647"/>
                </a:cubicBezTo>
                <a:cubicBezTo>
                  <a:pt x="90488" y="290647"/>
                  <a:pt x="90488" y="290647"/>
                  <a:pt x="90488" y="331542"/>
                </a:cubicBezTo>
                <a:cubicBezTo>
                  <a:pt x="90488" y="332861"/>
                  <a:pt x="90488" y="335500"/>
                  <a:pt x="89176" y="335500"/>
                </a:cubicBezTo>
                <a:cubicBezTo>
                  <a:pt x="87865" y="336819"/>
                  <a:pt x="85242" y="338138"/>
                  <a:pt x="83931" y="338138"/>
                </a:cubicBezTo>
                <a:cubicBezTo>
                  <a:pt x="83931" y="338138"/>
                  <a:pt x="83931" y="338138"/>
                  <a:pt x="6557" y="338138"/>
                </a:cubicBezTo>
                <a:cubicBezTo>
                  <a:pt x="3934" y="338138"/>
                  <a:pt x="0" y="335500"/>
                  <a:pt x="0" y="331542"/>
                </a:cubicBezTo>
                <a:cubicBezTo>
                  <a:pt x="0" y="331542"/>
                  <a:pt x="0" y="331542"/>
                  <a:pt x="0" y="290647"/>
                </a:cubicBezTo>
                <a:cubicBezTo>
                  <a:pt x="0" y="265582"/>
                  <a:pt x="20983" y="244475"/>
                  <a:pt x="45900" y="244475"/>
                </a:cubicBezTo>
                <a:close/>
                <a:moveTo>
                  <a:pt x="271463" y="180975"/>
                </a:moveTo>
                <a:cubicBezTo>
                  <a:pt x="287200" y="180975"/>
                  <a:pt x="301625" y="194089"/>
                  <a:pt x="301625" y="211138"/>
                </a:cubicBezTo>
                <a:cubicBezTo>
                  <a:pt x="301625" y="228186"/>
                  <a:pt x="287200" y="241300"/>
                  <a:pt x="271463" y="241300"/>
                </a:cubicBezTo>
                <a:cubicBezTo>
                  <a:pt x="254414" y="241300"/>
                  <a:pt x="241300" y="228186"/>
                  <a:pt x="241300" y="211138"/>
                </a:cubicBezTo>
                <a:cubicBezTo>
                  <a:pt x="241300" y="194089"/>
                  <a:pt x="254414" y="180975"/>
                  <a:pt x="271463" y="180975"/>
                </a:cubicBezTo>
                <a:close/>
                <a:moveTo>
                  <a:pt x="159420" y="180975"/>
                </a:moveTo>
                <a:cubicBezTo>
                  <a:pt x="175506" y="180975"/>
                  <a:pt x="188912" y="194089"/>
                  <a:pt x="188912" y="211138"/>
                </a:cubicBezTo>
                <a:cubicBezTo>
                  <a:pt x="188912" y="228186"/>
                  <a:pt x="175506" y="241300"/>
                  <a:pt x="159420" y="241300"/>
                </a:cubicBezTo>
                <a:cubicBezTo>
                  <a:pt x="141992" y="241300"/>
                  <a:pt x="128587" y="228186"/>
                  <a:pt x="128587" y="211138"/>
                </a:cubicBezTo>
                <a:cubicBezTo>
                  <a:pt x="128587" y="194089"/>
                  <a:pt x="141992" y="180975"/>
                  <a:pt x="159420" y="180975"/>
                </a:cubicBezTo>
                <a:close/>
                <a:moveTo>
                  <a:pt x="46038" y="180975"/>
                </a:moveTo>
                <a:cubicBezTo>
                  <a:pt x="62697" y="180975"/>
                  <a:pt x="76201" y="194479"/>
                  <a:pt x="76201" y="211138"/>
                </a:cubicBezTo>
                <a:cubicBezTo>
                  <a:pt x="76201" y="227797"/>
                  <a:pt x="62697" y="241301"/>
                  <a:pt x="46038" y="241301"/>
                </a:cubicBezTo>
                <a:cubicBezTo>
                  <a:pt x="29379" y="241301"/>
                  <a:pt x="15875" y="227797"/>
                  <a:pt x="15875" y="211138"/>
                </a:cubicBezTo>
                <a:cubicBezTo>
                  <a:pt x="15875" y="194479"/>
                  <a:pt x="29379" y="180975"/>
                  <a:pt x="46038" y="180975"/>
                </a:cubicBezTo>
                <a:close/>
                <a:moveTo>
                  <a:pt x="270005" y="77788"/>
                </a:moveTo>
                <a:cubicBezTo>
                  <a:pt x="252736" y="77788"/>
                  <a:pt x="238125" y="92457"/>
                  <a:pt x="238125" y="109792"/>
                </a:cubicBezTo>
                <a:cubicBezTo>
                  <a:pt x="238125" y="109792"/>
                  <a:pt x="238125" y="109792"/>
                  <a:pt x="238125" y="144463"/>
                </a:cubicBezTo>
                <a:cubicBezTo>
                  <a:pt x="238125" y="144463"/>
                  <a:pt x="238125" y="144463"/>
                  <a:pt x="303213" y="144463"/>
                </a:cubicBezTo>
                <a:lnTo>
                  <a:pt x="303213" y="109792"/>
                </a:lnTo>
                <a:cubicBezTo>
                  <a:pt x="303213" y="92457"/>
                  <a:pt x="288602" y="77788"/>
                  <a:pt x="270005" y="77788"/>
                </a:cubicBezTo>
                <a:close/>
                <a:moveTo>
                  <a:pt x="270013" y="65088"/>
                </a:moveTo>
                <a:cubicBezTo>
                  <a:pt x="294930" y="65088"/>
                  <a:pt x="315913" y="84876"/>
                  <a:pt x="315913" y="109941"/>
                </a:cubicBezTo>
                <a:cubicBezTo>
                  <a:pt x="315913" y="109941"/>
                  <a:pt x="315913" y="109941"/>
                  <a:pt x="315913" y="150836"/>
                </a:cubicBezTo>
                <a:cubicBezTo>
                  <a:pt x="315913" y="153474"/>
                  <a:pt x="314602" y="154794"/>
                  <a:pt x="313290" y="156113"/>
                </a:cubicBezTo>
                <a:cubicBezTo>
                  <a:pt x="313290" y="157432"/>
                  <a:pt x="310667" y="158751"/>
                  <a:pt x="309356" y="158751"/>
                </a:cubicBezTo>
                <a:cubicBezTo>
                  <a:pt x="309356" y="158751"/>
                  <a:pt x="309356" y="158751"/>
                  <a:pt x="231982" y="158751"/>
                </a:cubicBezTo>
                <a:cubicBezTo>
                  <a:pt x="228048" y="158751"/>
                  <a:pt x="225425" y="154794"/>
                  <a:pt x="225425" y="150836"/>
                </a:cubicBezTo>
                <a:cubicBezTo>
                  <a:pt x="225425" y="150836"/>
                  <a:pt x="225425" y="150836"/>
                  <a:pt x="225425" y="109941"/>
                </a:cubicBezTo>
                <a:cubicBezTo>
                  <a:pt x="225425" y="84876"/>
                  <a:pt x="246408" y="65088"/>
                  <a:pt x="270013" y="65088"/>
                </a:cubicBezTo>
                <a:close/>
                <a:moveTo>
                  <a:pt x="157956" y="65088"/>
                </a:moveTo>
                <a:cubicBezTo>
                  <a:pt x="183239" y="65088"/>
                  <a:pt x="203200" y="84876"/>
                  <a:pt x="203200" y="109941"/>
                </a:cubicBezTo>
                <a:cubicBezTo>
                  <a:pt x="203200" y="109941"/>
                  <a:pt x="203200" y="109941"/>
                  <a:pt x="203200" y="150836"/>
                </a:cubicBezTo>
                <a:cubicBezTo>
                  <a:pt x="203200" y="153474"/>
                  <a:pt x="203200" y="154794"/>
                  <a:pt x="201869" y="156113"/>
                </a:cubicBezTo>
                <a:cubicBezTo>
                  <a:pt x="200538" y="157432"/>
                  <a:pt x="199208" y="158751"/>
                  <a:pt x="196546" y="158751"/>
                </a:cubicBezTo>
                <a:cubicBezTo>
                  <a:pt x="196546" y="158751"/>
                  <a:pt x="196546" y="158751"/>
                  <a:pt x="119365" y="158751"/>
                </a:cubicBezTo>
                <a:cubicBezTo>
                  <a:pt x="115373" y="158751"/>
                  <a:pt x="112712" y="154794"/>
                  <a:pt x="112712" y="150836"/>
                </a:cubicBezTo>
                <a:cubicBezTo>
                  <a:pt x="112712" y="150836"/>
                  <a:pt x="112712" y="150836"/>
                  <a:pt x="112712" y="109941"/>
                </a:cubicBezTo>
                <a:cubicBezTo>
                  <a:pt x="112712" y="84876"/>
                  <a:pt x="132672" y="65088"/>
                  <a:pt x="157956" y="65088"/>
                </a:cubicBezTo>
                <a:close/>
                <a:moveTo>
                  <a:pt x="45900" y="65088"/>
                </a:moveTo>
                <a:cubicBezTo>
                  <a:pt x="69505" y="65088"/>
                  <a:pt x="90488" y="84876"/>
                  <a:pt x="90488" y="109941"/>
                </a:cubicBezTo>
                <a:cubicBezTo>
                  <a:pt x="90488" y="109941"/>
                  <a:pt x="90488" y="109941"/>
                  <a:pt x="90488" y="150836"/>
                </a:cubicBezTo>
                <a:cubicBezTo>
                  <a:pt x="90488" y="153474"/>
                  <a:pt x="90488" y="154794"/>
                  <a:pt x="89176" y="156113"/>
                </a:cubicBezTo>
                <a:cubicBezTo>
                  <a:pt x="87865" y="157432"/>
                  <a:pt x="85242" y="158751"/>
                  <a:pt x="83931" y="158751"/>
                </a:cubicBezTo>
                <a:cubicBezTo>
                  <a:pt x="83931" y="158751"/>
                  <a:pt x="83931" y="158751"/>
                  <a:pt x="6557" y="158751"/>
                </a:cubicBezTo>
                <a:cubicBezTo>
                  <a:pt x="3934" y="158751"/>
                  <a:pt x="0" y="154794"/>
                  <a:pt x="0" y="150836"/>
                </a:cubicBezTo>
                <a:cubicBezTo>
                  <a:pt x="0" y="150836"/>
                  <a:pt x="0" y="150836"/>
                  <a:pt x="0" y="109941"/>
                </a:cubicBezTo>
                <a:cubicBezTo>
                  <a:pt x="0" y="84876"/>
                  <a:pt x="20983" y="65088"/>
                  <a:pt x="45900" y="65088"/>
                </a:cubicBezTo>
                <a:close/>
                <a:moveTo>
                  <a:pt x="270669" y="14288"/>
                </a:moveTo>
                <a:cubicBezTo>
                  <a:pt x="261463" y="14288"/>
                  <a:pt x="254000" y="21751"/>
                  <a:pt x="254000" y="30957"/>
                </a:cubicBezTo>
                <a:cubicBezTo>
                  <a:pt x="254000" y="40163"/>
                  <a:pt x="261463" y="47626"/>
                  <a:pt x="270669" y="47626"/>
                </a:cubicBezTo>
                <a:cubicBezTo>
                  <a:pt x="279875" y="47626"/>
                  <a:pt x="287338" y="40163"/>
                  <a:pt x="287338" y="30957"/>
                </a:cubicBezTo>
                <a:cubicBezTo>
                  <a:pt x="287338" y="21751"/>
                  <a:pt x="279875" y="14288"/>
                  <a:pt x="270669" y="14288"/>
                </a:cubicBezTo>
                <a:close/>
                <a:moveTo>
                  <a:pt x="271463" y="0"/>
                </a:moveTo>
                <a:cubicBezTo>
                  <a:pt x="287200" y="0"/>
                  <a:pt x="301625" y="13459"/>
                  <a:pt x="301625" y="30957"/>
                </a:cubicBezTo>
                <a:cubicBezTo>
                  <a:pt x="301625" y="48454"/>
                  <a:pt x="287200" y="61913"/>
                  <a:pt x="271463" y="61913"/>
                </a:cubicBezTo>
                <a:cubicBezTo>
                  <a:pt x="254414" y="61913"/>
                  <a:pt x="241300" y="48454"/>
                  <a:pt x="241300" y="30957"/>
                </a:cubicBezTo>
                <a:cubicBezTo>
                  <a:pt x="241300" y="13459"/>
                  <a:pt x="254414" y="0"/>
                  <a:pt x="271463" y="0"/>
                </a:cubicBezTo>
                <a:close/>
                <a:moveTo>
                  <a:pt x="159420" y="0"/>
                </a:moveTo>
                <a:cubicBezTo>
                  <a:pt x="175506" y="0"/>
                  <a:pt x="188912" y="13459"/>
                  <a:pt x="188912" y="30957"/>
                </a:cubicBezTo>
                <a:cubicBezTo>
                  <a:pt x="188912" y="48454"/>
                  <a:pt x="175506" y="61913"/>
                  <a:pt x="159420" y="61913"/>
                </a:cubicBezTo>
                <a:cubicBezTo>
                  <a:pt x="141992" y="61913"/>
                  <a:pt x="128587" y="48454"/>
                  <a:pt x="128587" y="30957"/>
                </a:cubicBezTo>
                <a:cubicBezTo>
                  <a:pt x="128587" y="13459"/>
                  <a:pt x="141992" y="0"/>
                  <a:pt x="159420" y="0"/>
                </a:cubicBezTo>
                <a:close/>
                <a:moveTo>
                  <a:pt x="46037" y="0"/>
                </a:moveTo>
                <a:cubicBezTo>
                  <a:pt x="63086" y="0"/>
                  <a:pt x="76200" y="13459"/>
                  <a:pt x="76200" y="30957"/>
                </a:cubicBezTo>
                <a:cubicBezTo>
                  <a:pt x="76200" y="48454"/>
                  <a:pt x="63086" y="61913"/>
                  <a:pt x="46037" y="61913"/>
                </a:cubicBezTo>
                <a:cubicBezTo>
                  <a:pt x="28989" y="61913"/>
                  <a:pt x="15875" y="48454"/>
                  <a:pt x="15875" y="30957"/>
                </a:cubicBezTo>
                <a:cubicBezTo>
                  <a:pt x="15875" y="13459"/>
                  <a:pt x="28989" y="0"/>
                  <a:pt x="460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>
            <a:off x="5502000" y="1173373"/>
            <a:ext cx="118800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52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0"/>
                            </p:stCondLst>
                            <p:childTnLst>
                              <p:par>
                                <p:cTn id="8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4" grpId="0" animBg="1"/>
      <p:bldP spid="5" grpId="0" animBg="1"/>
      <p:bldP spid="6" grpId="0" animBg="1"/>
      <p:bldP spid="7" grpId="0" animBg="1"/>
      <p:bldP spid="9" grpId="0" animBg="1"/>
      <p:bldP spid="24" grpId="0" animBg="1"/>
      <p:bldP spid="26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45673"/>
            <a:ext cx="12192000" cy="35941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2858" y="386588"/>
            <a:ext cx="11466285" cy="6084824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85437" y="1405362"/>
            <a:ext cx="3421129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方正兰亭中黑_GBK" panose="02000000000000000000" pitchFamily="2" charset="-122"/>
                <a:cs typeface="+mn-cs"/>
              </a:rPr>
              <a:t>PART 02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57007" y="4006088"/>
            <a:ext cx="38779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600" b="1" dirty="0">
                <a:solidFill>
                  <a:schemeClr val="accent2"/>
                </a:solidFill>
                <a:latin typeface="+mj-ea"/>
              </a:rPr>
              <a:t>标题文字添加此处</a:t>
            </a:r>
            <a:endParaRPr lang="zh-CN" altLang="en-US" sz="3600" b="1" dirty="0">
              <a:solidFill>
                <a:schemeClr val="accent2"/>
              </a:solidFill>
              <a:latin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315256" y="4728351"/>
            <a:ext cx="756149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/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西北大学（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Northwest University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），简称“西大”，始建于</a:t>
            </a:r>
            <a:r>
              <a:rPr lang="en-US" altLang="zh-CN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1902</a:t>
            </a:r>
            <a:r>
              <a:rPr lang="zh-CN" altLang="en-US" sz="1400" dirty="0">
                <a:solidFill>
                  <a:prstClr val="white">
                    <a:lumMod val="50000"/>
                  </a:prstClr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年，由清末光绪皇帝御笔朱批设立 ，坐落于古都西安，是国家教育部与陕西省人民政府共建的综合性全国重点大学 。</a:t>
            </a:r>
            <a:endParaRPr lang="zh-CN" altLang="en-US" sz="1400" dirty="0">
              <a:solidFill>
                <a:prstClr val="white">
                  <a:lumMod val="50000"/>
                </a:prstClr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73" y="5832043"/>
            <a:ext cx="1613454" cy="451557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主题​​">
  <a:themeElements>
    <a:clrScheme name="中性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5339</Words>
  <Application>WPS 演示</Application>
  <PresentationFormat>宽屏</PresentationFormat>
  <Paragraphs>271</Paragraphs>
  <Slides>26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方正兰亭中黑_GBK</vt:lpstr>
      <vt:lpstr>Agency FB</vt:lpstr>
      <vt:lpstr>Arial</vt:lpstr>
      <vt:lpstr>方正正纤黑简体</vt:lpstr>
      <vt:lpstr>Arial Unicode MS</vt:lpstr>
      <vt:lpstr>等线</vt:lpstr>
      <vt:lpstr>时尚中黑简体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西北大学PPT模板</dc:title>
  <dc:creator>Hoder</dc:creator>
  <cp:lastModifiedBy>lishikuan</cp:lastModifiedBy>
  <cp:revision>53</cp:revision>
  <dcterms:created xsi:type="dcterms:W3CDTF">2017-06-04T01:17:00Z</dcterms:created>
  <dcterms:modified xsi:type="dcterms:W3CDTF">2018-05-23T03:28:14Z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